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png"/><Relationship Id="rId8" Type="http://schemas.openxmlformats.org/officeDocument/2006/relationships/image" Target="../media/image121.png"/><Relationship Id="rId7" Type="http://schemas.openxmlformats.org/officeDocument/2006/relationships/image" Target="../media/image120.png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23.png"/><Relationship Id="rId10" Type="http://schemas.openxmlformats.org/officeDocument/2006/relationships/image" Target="../media/image8.png"/><Relationship Id="rId1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2.png"/><Relationship Id="rId8" Type="http://schemas.openxmlformats.org/officeDocument/2006/relationships/image" Target="../media/image131.png"/><Relationship Id="rId7" Type="http://schemas.openxmlformats.org/officeDocument/2006/relationships/image" Target="../media/image130.png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6.png"/><Relationship Id="rId12" Type="http://schemas.openxmlformats.org/officeDocument/2006/relationships/image" Target="../media/image135.png"/><Relationship Id="rId11" Type="http://schemas.openxmlformats.org/officeDocument/2006/relationships/image" Target="../media/image134.png"/><Relationship Id="rId10" Type="http://schemas.openxmlformats.org/officeDocument/2006/relationships/image" Target="../media/image133.png"/><Relationship Id="rId1" Type="http://schemas.openxmlformats.org/officeDocument/2006/relationships/image" Target="../media/image12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3" Type="http://schemas.openxmlformats.org/officeDocument/2006/relationships/image" Target="../media/image8.png"/><Relationship Id="rId2" Type="http://schemas.openxmlformats.org/officeDocument/2006/relationships/image" Target="../media/image138.png"/><Relationship Id="rId1" Type="http://schemas.openxmlformats.org/officeDocument/2006/relationships/image" Target="../media/image13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3" Type="http://schemas.openxmlformats.org/officeDocument/2006/relationships/image" Target="../media/image8.png"/><Relationship Id="rId2" Type="http://schemas.openxmlformats.org/officeDocument/2006/relationships/image" Target="../media/image142.png"/><Relationship Id="rId1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3.jpeg"/><Relationship Id="rId8" Type="http://schemas.openxmlformats.org/officeDocument/2006/relationships/image" Target="../media/image152.jpeg"/><Relationship Id="rId7" Type="http://schemas.openxmlformats.org/officeDocument/2006/relationships/image" Target="../media/image151.jpeg"/><Relationship Id="rId6" Type="http://schemas.openxmlformats.org/officeDocument/2006/relationships/image" Target="../media/image150.jpeg"/><Relationship Id="rId5" Type="http://schemas.openxmlformats.org/officeDocument/2006/relationships/image" Target="../media/image149.jpeg"/><Relationship Id="rId46" Type="http://schemas.openxmlformats.org/officeDocument/2006/relationships/slideLayout" Target="../slideLayouts/slideLayout1.xml"/><Relationship Id="rId45" Type="http://schemas.openxmlformats.org/officeDocument/2006/relationships/image" Target="../media/image188.jpeg"/><Relationship Id="rId44" Type="http://schemas.openxmlformats.org/officeDocument/2006/relationships/image" Target="../media/image187.png"/><Relationship Id="rId43" Type="http://schemas.openxmlformats.org/officeDocument/2006/relationships/image" Target="../media/image186.png"/><Relationship Id="rId42" Type="http://schemas.openxmlformats.org/officeDocument/2006/relationships/image" Target="../media/image185.png"/><Relationship Id="rId41" Type="http://schemas.openxmlformats.org/officeDocument/2006/relationships/image" Target="../media/image184.png"/><Relationship Id="rId40" Type="http://schemas.openxmlformats.org/officeDocument/2006/relationships/image" Target="../media/image183.png"/><Relationship Id="rId4" Type="http://schemas.openxmlformats.org/officeDocument/2006/relationships/image" Target="../media/image148.jpeg"/><Relationship Id="rId39" Type="http://schemas.openxmlformats.org/officeDocument/2006/relationships/image" Target="../media/image182.png"/><Relationship Id="rId38" Type="http://schemas.openxmlformats.org/officeDocument/2006/relationships/image" Target="../media/image181.png"/><Relationship Id="rId37" Type="http://schemas.openxmlformats.org/officeDocument/2006/relationships/image" Target="../media/image180.png"/><Relationship Id="rId36" Type="http://schemas.openxmlformats.org/officeDocument/2006/relationships/image" Target="../media/image179.jpeg"/><Relationship Id="rId35" Type="http://schemas.openxmlformats.org/officeDocument/2006/relationships/image" Target="../media/image178.jpeg"/><Relationship Id="rId34" Type="http://schemas.openxmlformats.org/officeDocument/2006/relationships/image" Target="../media/image177.jpeg"/><Relationship Id="rId33" Type="http://schemas.openxmlformats.org/officeDocument/2006/relationships/image" Target="../media/image176.jpeg"/><Relationship Id="rId32" Type="http://schemas.openxmlformats.org/officeDocument/2006/relationships/image" Target="../media/image175.jpeg"/><Relationship Id="rId31" Type="http://schemas.openxmlformats.org/officeDocument/2006/relationships/image" Target="../media/image174.jpeg"/><Relationship Id="rId30" Type="http://schemas.openxmlformats.org/officeDocument/2006/relationships/image" Target="../media/image173.jpeg"/><Relationship Id="rId3" Type="http://schemas.openxmlformats.org/officeDocument/2006/relationships/image" Target="../media/image147.jpeg"/><Relationship Id="rId29" Type="http://schemas.openxmlformats.org/officeDocument/2006/relationships/image" Target="../media/image172.jpeg"/><Relationship Id="rId28" Type="http://schemas.openxmlformats.org/officeDocument/2006/relationships/image" Target="../media/image171.jpeg"/><Relationship Id="rId27" Type="http://schemas.openxmlformats.org/officeDocument/2006/relationships/image" Target="../media/image170.jpeg"/><Relationship Id="rId26" Type="http://schemas.openxmlformats.org/officeDocument/2006/relationships/image" Target="../media/image169.jpeg"/><Relationship Id="rId25" Type="http://schemas.openxmlformats.org/officeDocument/2006/relationships/image" Target="../media/image168.jpeg"/><Relationship Id="rId24" Type="http://schemas.openxmlformats.org/officeDocument/2006/relationships/image" Target="../media/image167.jpeg"/><Relationship Id="rId23" Type="http://schemas.openxmlformats.org/officeDocument/2006/relationships/image" Target="../media/image166.jpeg"/><Relationship Id="rId22" Type="http://schemas.openxmlformats.org/officeDocument/2006/relationships/image" Target="../media/image165.jpeg"/><Relationship Id="rId21" Type="http://schemas.openxmlformats.org/officeDocument/2006/relationships/image" Target="../media/image8.png"/><Relationship Id="rId20" Type="http://schemas.openxmlformats.org/officeDocument/2006/relationships/image" Target="../media/image164.jpeg"/><Relationship Id="rId2" Type="http://schemas.openxmlformats.org/officeDocument/2006/relationships/image" Target="../media/image146.jpeg"/><Relationship Id="rId19" Type="http://schemas.openxmlformats.org/officeDocument/2006/relationships/image" Target="../media/image163.jpeg"/><Relationship Id="rId18" Type="http://schemas.openxmlformats.org/officeDocument/2006/relationships/image" Target="../media/image162.jpeg"/><Relationship Id="rId17" Type="http://schemas.openxmlformats.org/officeDocument/2006/relationships/image" Target="../media/image161.jpeg"/><Relationship Id="rId16" Type="http://schemas.openxmlformats.org/officeDocument/2006/relationships/image" Target="../media/image160.jpeg"/><Relationship Id="rId15" Type="http://schemas.openxmlformats.org/officeDocument/2006/relationships/image" Target="../media/image159.jpeg"/><Relationship Id="rId14" Type="http://schemas.openxmlformats.org/officeDocument/2006/relationships/image" Target="../media/image158.jpeg"/><Relationship Id="rId13" Type="http://schemas.openxmlformats.org/officeDocument/2006/relationships/image" Target="../media/image157.jpeg"/><Relationship Id="rId12" Type="http://schemas.openxmlformats.org/officeDocument/2006/relationships/image" Target="../media/image156.jpeg"/><Relationship Id="rId11" Type="http://schemas.openxmlformats.org/officeDocument/2006/relationships/image" Target="../media/image155.jpeg"/><Relationship Id="rId10" Type="http://schemas.openxmlformats.org/officeDocument/2006/relationships/image" Target="../media/image154.jpeg"/><Relationship Id="rId1" Type="http://schemas.openxmlformats.org/officeDocument/2006/relationships/image" Target="../media/image145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2.png"/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image" Target="../media/image1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8.png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8.png"/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image" Target="../media/image19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image" Target="../media/image19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hyperlink" Target="https://www.cdpgroupltd18com" TargetMode="External"/><Relationship Id="rId3" Type="http://schemas.openxmlformats.org/officeDocument/2006/relationships/image" Target="../media/image204.jpeg"/><Relationship Id="rId2" Type="http://schemas.openxmlformats.org/officeDocument/2006/relationships/image" Target="../media/image203.jpeg"/><Relationship Id="rId1" Type="http://schemas.openxmlformats.org/officeDocument/2006/relationships/image" Target="../media/image20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8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jpeg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8.png"/><Relationship Id="rId3" Type="http://schemas.openxmlformats.org/officeDocument/2006/relationships/image" Target="../media/image42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19" Type="http://schemas.openxmlformats.org/officeDocument/2006/relationships/image" Target="../media/image57.png"/><Relationship Id="rId18" Type="http://schemas.openxmlformats.org/officeDocument/2006/relationships/image" Target="../media/image56.png"/><Relationship Id="rId17" Type="http://schemas.openxmlformats.org/officeDocument/2006/relationships/image" Target="../media/image55.png"/><Relationship Id="rId16" Type="http://schemas.openxmlformats.org/officeDocument/2006/relationships/image" Target="../media/image54.png"/><Relationship Id="rId15" Type="http://schemas.openxmlformats.org/officeDocument/2006/relationships/image" Target="../media/image53.png"/><Relationship Id="rId14" Type="http://schemas.openxmlformats.org/officeDocument/2006/relationships/image" Target="../media/image52.png"/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1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68.png"/><Relationship Id="rId7" Type="http://schemas.openxmlformats.org/officeDocument/2006/relationships/image" Target="../media/image67.png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8" Type="http://schemas.openxmlformats.org/officeDocument/2006/relationships/image" Target="../media/image78.png"/><Relationship Id="rId7" Type="http://schemas.openxmlformats.org/officeDocument/2006/relationships/image" Target="../media/image77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4" Type="http://schemas.openxmlformats.org/officeDocument/2006/relationships/slideLayout" Target="../slideLayouts/slideLayout1.xml"/><Relationship Id="rId43" Type="http://schemas.openxmlformats.org/officeDocument/2006/relationships/image" Target="../media/image112.png"/><Relationship Id="rId42" Type="http://schemas.openxmlformats.org/officeDocument/2006/relationships/image" Target="../media/image111.png"/><Relationship Id="rId41" Type="http://schemas.openxmlformats.org/officeDocument/2006/relationships/image" Target="../media/image110.png"/><Relationship Id="rId40" Type="http://schemas.openxmlformats.org/officeDocument/2006/relationships/image" Target="../media/image109.png"/><Relationship Id="rId4" Type="http://schemas.openxmlformats.org/officeDocument/2006/relationships/image" Target="../media/image74.png"/><Relationship Id="rId39" Type="http://schemas.openxmlformats.org/officeDocument/2006/relationships/image" Target="../media/image108.png"/><Relationship Id="rId38" Type="http://schemas.openxmlformats.org/officeDocument/2006/relationships/image" Target="../media/image107.png"/><Relationship Id="rId37" Type="http://schemas.openxmlformats.org/officeDocument/2006/relationships/image" Target="../media/image106.png"/><Relationship Id="rId36" Type="http://schemas.openxmlformats.org/officeDocument/2006/relationships/image" Target="../media/image105.png"/><Relationship Id="rId35" Type="http://schemas.openxmlformats.org/officeDocument/2006/relationships/image" Target="../media/image104.png"/><Relationship Id="rId34" Type="http://schemas.openxmlformats.org/officeDocument/2006/relationships/image" Target="../media/image103.png"/><Relationship Id="rId33" Type="http://schemas.openxmlformats.org/officeDocument/2006/relationships/image" Target="../media/image102.png"/><Relationship Id="rId32" Type="http://schemas.openxmlformats.org/officeDocument/2006/relationships/image" Target="../media/image101.png"/><Relationship Id="rId31" Type="http://schemas.openxmlformats.org/officeDocument/2006/relationships/image" Target="../media/image100.png"/><Relationship Id="rId30" Type="http://schemas.openxmlformats.org/officeDocument/2006/relationships/image" Target="../media/image99.png"/><Relationship Id="rId3" Type="http://schemas.openxmlformats.org/officeDocument/2006/relationships/image" Target="../media/image73.png"/><Relationship Id="rId29" Type="http://schemas.openxmlformats.org/officeDocument/2006/relationships/image" Target="../media/image98.png"/><Relationship Id="rId28" Type="http://schemas.openxmlformats.org/officeDocument/2006/relationships/image" Target="../media/image97.png"/><Relationship Id="rId27" Type="http://schemas.openxmlformats.org/officeDocument/2006/relationships/image" Target="../media/image96.png"/><Relationship Id="rId26" Type="http://schemas.openxmlformats.org/officeDocument/2006/relationships/image" Target="../media/image95.png"/><Relationship Id="rId25" Type="http://schemas.openxmlformats.org/officeDocument/2006/relationships/image" Target="../media/image94.png"/><Relationship Id="rId24" Type="http://schemas.openxmlformats.org/officeDocument/2006/relationships/image" Target="../media/image93.png"/><Relationship Id="rId23" Type="http://schemas.openxmlformats.org/officeDocument/2006/relationships/image" Target="../media/image8.png"/><Relationship Id="rId22" Type="http://schemas.openxmlformats.org/officeDocument/2006/relationships/image" Target="../media/image92.png"/><Relationship Id="rId21" Type="http://schemas.openxmlformats.org/officeDocument/2006/relationships/image" Target="../media/image91.png"/><Relationship Id="rId20" Type="http://schemas.openxmlformats.org/officeDocument/2006/relationships/image" Target="../media/image90.png"/><Relationship Id="rId2" Type="http://schemas.openxmlformats.org/officeDocument/2006/relationships/image" Target="../media/image72.png"/><Relationship Id="rId19" Type="http://schemas.openxmlformats.org/officeDocument/2006/relationships/image" Target="../media/image89.png"/><Relationship Id="rId18" Type="http://schemas.openxmlformats.org/officeDocument/2006/relationships/image" Target="../media/image88.png"/><Relationship Id="rId17" Type="http://schemas.openxmlformats.org/officeDocument/2006/relationships/image" Target="../media/image87.png"/><Relationship Id="rId16" Type="http://schemas.openxmlformats.org/officeDocument/2006/relationships/image" Target="../media/image86.png"/><Relationship Id="rId15" Type="http://schemas.openxmlformats.org/officeDocument/2006/relationships/image" Target="../media/image85.png"/><Relationship Id="rId14" Type="http://schemas.openxmlformats.org/officeDocument/2006/relationships/image" Target="../media/image84.png"/><Relationship Id="rId13" Type="http://schemas.openxmlformats.org/officeDocument/2006/relationships/image" Target="../media/image83.png"/><Relationship Id="rId12" Type="http://schemas.openxmlformats.org/officeDocument/2006/relationships/image" Target="../media/image82.png"/><Relationship Id="rId11" Type="http://schemas.openxmlformats.org/officeDocument/2006/relationships/image" Target="../media/image81.png"/><Relationship Id="rId10" Type="http://schemas.openxmlformats.org/officeDocument/2006/relationships/image" Target="../media/image80.png"/><Relationship Id="rId1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242441" y="1972524"/>
            <a:ext cx="7261225" cy="2044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340" algn="l" rtl="0" eaLnBrk="0">
              <a:lnSpc>
                <a:spcPct val="91000"/>
              </a:lnSpc>
            </a:pPr>
            <a:r>
              <a:rPr sz="8000" b="1" kern="0" spc="-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CDP集团</a:t>
            </a:r>
            <a:endParaRPr sz="8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3000"/>
              </a:lnSpc>
              <a:spcBef>
                <a:spcPts val="600"/>
              </a:spcBef>
            </a:pPr>
            <a:r>
              <a:rPr sz="5900" b="1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全场景化HCM Saa</a:t>
            </a:r>
            <a:r>
              <a:rPr sz="5900" b="1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S+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717023" y="3630167"/>
            <a:ext cx="2474976" cy="32278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10339" y="4173321"/>
            <a:ext cx="3162465" cy="2763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09839" y="4173321"/>
            <a:ext cx="3158731" cy="2763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90727" y="416052"/>
            <a:ext cx="1357883" cy="515111"/>
          </a:xfrm>
          <a:prstGeom prst="rect">
            <a:avLst/>
          </a:prstGeom>
        </p:spPr>
      </p:pic>
      <p:sp>
        <p:nvSpPr>
          <p:cNvPr id="14" name="rect 14"/>
          <p:cNvSpPr/>
          <p:nvPr/>
        </p:nvSpPr>
        <p:spPr>
          <a:xfrm>
            <a:off x="990600" y="2039111"/>
            <a:ext cx="146304" cy="2418588"/>
          </a:xfrm>
          <a:prstGeom prst="rect">
            <a:avLst/>
          </a:pr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picture 4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29627" y="1063625"/>
            <a:ext cx="10643870" cy="5430202"/>
          </a:xfrm>
          <a:prstGeom prst="rect">
            <a:avLst/>
          </a:prstGeom>
        </p:spPr>
      </p:pic>
      <p:sp>
        <p:nvSpPr>
          <p:cNvPr id="482" name="textbox 482"/>
          <p:cNvSpPr/>
          <p:nvPr/>
        </p:nvSpPr>
        <p:spPr>
          <a:xfrm>
            <a:off x="1324776" y="1842581"/>
            <a:ext cx="1851025" cy="25927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核心人力资本管理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ct val="78000"/>
              </a:lnSpc>
              <a:spcBef>
                <a:spcPts val="1100"/>
              </a:spcBef>
            </a:pPr>
            <a:r>
              <a:rPr sz="1200" kern="0" spc="-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招聘-入职-离职全流程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algn="l" rtl="0" eaLnBrk="0">
              <a:lnSpc>
                <a:spcPts val="1995"/>
              </a:lnSpc>
            </a:pPr>
            <a:r>
              <a:rPr sz="1200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智能考勤管理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algn="l" rtl="0" eaLnBrk="0">
              <a:lnSpc>
                <a:spcPct val="88000"/>
              </a:lnSpc>
              <a:spcBef>
                <a:spcPts val="745"/>
              </a:spcBef>
            </a:pPr>
            <a:r>
              <a:rPr sz="1200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员工激励与绩效认可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450"/>
              </a:spcBef>
            </a:pPr>
            <a:r>
              <a:rPr sz="1500" b="1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全球人力资本管理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88000"/>
              </a:lnSpc>
              <a:spcBef>
                <a:spcPts val="780"/>
              </a:spcBef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全球就业、薪资代发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-635" algn="l" rtl="0" eaLnBrk="0">
              <a:lnSpc>
                <a:spcPct val="128000"/>
              </a:lnSpc>
              <a:spcBef>
                <a:spcPts val="70"/>
              </a:spcBef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全球猎头、外派与移民管理</a:t>
            </a:r>
            <a:r>
              <a:rPr sz="1200" kern="0" spc="6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4" name="textbox 484"/>
          <p:cNvSpPr/>
          <p:nvPr/>
        </p:nvSpPr>
        <p:spPr>
          <a:xfrm>
            <a:off x="-12700" y="215900"/>
            <a:ext cx="9471659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0" algn="l" rtl="0" eaLnBrk="0">
              <a:lnSpc>
                <a:spcPct val="95000"/>
              </a:lnSpc>
              <a:spcBef>
                <a:spcPts val="5"/>
              </a:spcBef>
              <a:tabLst>
                <a:tab pos="336550" algn="l"/>
              </a:tabLst>
            </a:pP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以业务成果为导向的解决方案：</a:t>
            </a:r>
            <a:r>
              <a:rPr sz="2300" b="1" kern="0" spc="-5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提供一站式全场景人力资</a:t>
            </a:r>
            <a:r>
              <a:rPr sz="23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本管理服务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6" name="path 486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8" name="textbox 488"/>
          <p:cNvSpPr/>
          <p:nvPr/>
        </p:nvSpPr>
        <p:spPr>
          <a:xfrm>
            <a:off x="6266994" y="1842581"/>
            <a:ext cx="1698625" cy="23768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社保服务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algn="l" rtl="0" eaLnBrk="0">
              <a:lnSpc>
                <a:spcPct val="87000"/>
              </a:lnSpc>
              <a:spcBef>
                <a:spcPts val="1110"/>
              </a:spcBef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合规化社保计算与申报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  <a:spcBef>
                <a:spcPts val="460"/>
              </a:spcBef>
            </a:pPr>
            <a:r>
              <a:rPr sz="1500" b="1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保险与弹性福利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" indent="-3810" algn="l" rtl="0" eaLnBrk="0">
              <a:lnSpc>
                <a:spcPct val="129000"/>
              </a:lnSpc>
              <a:spcBef>
                <a:spcPts val="235"/>
              </a:spcBef>
            </a:pPr>
            <a:r>
              <a:rPr sz="1200" kern="0" spc="-4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多元服务</a:t>
            </a:r>
            <a:r>
              <a:rPr sz="1200" kern="0" spc="-17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4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，WorkLife平</a:t>
            </a:r>
            <a:r>
              <a:rPr sz="12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台提供多样化商品与服务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0" name="textbox 490"/>
          <p:cNvSpPr/>
          <p:nvPr/>
        </p:nvSpPr>
        <p:spPr>
          <a:xfrm>
            <a:off x="3752977" y="1842581"/>
            <a:ext cx="1544319" cy="23768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薪酬与税务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  <a:spcBef>
                <a:spcPts val="1105"/>
              </a:spcBef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企业级全场景薪酬方案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96000"/>
              </a:lnSpc>
              <a:spcBef>
                <a:spcPts val="450"/>
              </a:spcBef>
            </a:pPr>
            <a:r>
              <a:rPr sz="1500" b="1" kern="0" spc="8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共享服务中心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-1905" algn="l" rtl="0" eaLnBrk="0">
              <a:lnSpc>
                <a:spcPct val="136000"/>
              </a:lnSpc>
              <a:spcBef>
                <a:spcPts val="30"/>
              </a:spcBef>
            </a:pPr>
            <a:r>
              <a:rPr sz="1200" kern="0" spc="-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依托CDP平台与服务</a:t>
            </a:r>
            <a:r>
              <a:rPr sz="1200" kern="0" spc="-18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共建高效员工服务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2" name="textbox 492"/>
          <p:cNvSpPr/>
          <p:nvPr/>
        </p:nvSpPr>
        <p:spPr>
          <a:xfrm>
            <a:off x="9083293" y="2438211"/>
            <a:ext cx="2035810" cy="1195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8435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智能化劳动力管理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70" algn="l" rtl="0" eaLnBrk="0">
              <a:lnSpc>
                <a:spcPct val="129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人力资源外包、灵活用工、蓝</a:t>
            </a:r>
            <a:r>
              <a:rPr sz="1200" kern="0" spc="2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2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领用工服务</a:t>
            </a:r>
            <a:r>
              <a:rPr sz="1200" kern="0" spc="-19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，满足客户用</a:t>
            </a:r>
            <a:r>
              <a:rPr sz="1200" kern="0" spc="-3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 需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r>
              <a:rPr sz="1200" kern="0" spc="-20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，提升效率与风险管理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4" name="textbox 494"/>
          <p:cNvSpPr/>
          <p:nvPr/>
        </p:nvSpPr>
        <p:spPr>
          <a:xfrm>
            <a:off x="3854424" y="1172413"/>
            <a:ext cx="7141209" cy="274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7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整合</a:t>
            </a:r>
            <a:r>
              <a:rPr sz="17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r>
              <a:rPr sz="17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+服务                                                       智能化劳动力管理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6" name="textbox 496"/>
          <p:cNvSpPr/>
          <p:nvPr/>
        </p:nvSpPr>
        <p:spPr>
          <a:xfrm>
            <a:off x="2533319" y="5806973"/>
            <a:ext cx="1480185" cy="375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389" rIns="0" bIns="0"/>
          <a:lstStyle/>
          <a:p>
            <a:pPr marL="12700" indent="60325" algn="l" rtl="0" eaLnBrk="0">
              <a:lnSpc>
                <a:spcPct val="99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赋能全球薪酬管理与</a:t>
            </a:r>
            <a:r>
              <a:rPr sz="1200" kern="0" spc="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6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共享服务中心（SSC）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98" name="picture 4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  <p:sp>
        <p:nvSpPr>
          <p:cNvPr id="500" name="textbox 500"/>
          <p:cNvSpPr/>
          <p:nvPr/>
        </p:nvSpPr>
        <p:spPr>
          <a:xfrm>
            <a:off x="6194069" y="5807887"/>
            <a:ext cx="1087755" cy="370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0815" algn="l" rtl="0" eaLnBrk="0">
              <a:lnSpc>
                <a:spcPct val="88000"/>
              </a:lnSpc>
            </a:pPr>
            <a:r>
              <a:rPr sz="1200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员工敬业度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65"/>
              </a:spcBef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全流程解决方案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2" name="textbox 502"/>
          <p:cNvSpPr/>
          <p:nvPr/>
        </p:nvSpPr>
        <p:spPr>
          <a:xfrm>
            <a:off x="10030967" y="5883961"/>
            <a:ext cx="781050" cy="186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数据仪表盘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picture 5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45819" y="3503676"/>
            <a:ext cx="1770887" cy="1208532"/>
          </a:xfrm>
          <a:prstGeom prst="rect">
            <a:avLst/>
          </a:prstGeom>
        </p:spPr>
      </p:pic>
      <p:pic>
        <p:nvPicPr>
          <p:cNvPr id="506" name="picture 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42010" y="3500754"/>
            <a:ext cx="1778635" cy="1214754"/>
          </a:xfrm>
          <a:prstGeom prst="rect">
            <a:avLst/>
          </a:prstGeom>
        </p:spPr>
      </p:pic>
      <p:pic>
        <p:nvPicPr>
          <p:cNvPr id="508" name="picture 5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41247" y="5193792"/>
            <a:ext cx="1772411" cy="871727"/>
          </a:xfrm>
          <a:prstGeom prst="rect">
            <a:avLst/>
          </a:prstGeom>
        </p:spPr>
      </p:pic>
      <p:pic>
        <p:nvPicPr>
          <p:cNvPr id="510" name="picture 5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37565" y="5189854"/>
            <a:ext cx="1778634" cy="878204"/>
          </a:xfrm>
          <a:prstGeom prst="rect">
            <a:avLst/>
          </a:prstGeom>
        </p:spPr>
      </p:pic>
      <p:pic>
        <p:nvPicPr>
          <p:cNvPr id="512" name="picture 5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41247" y="2132076"/>
            <a:ext cx="1772411" cy="758952"/>
          </a:xfrm>
          <a:prstGeom prst="rect">
            <a:avLst/>
          </a:prstGeom>
        </p:spPr>
      </p:pic>
      <p:pic>
        <p:nvPicPr>
          <p:cNvPr id="514" name="picture 5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37565" y="2129155"/>
            <a:ext cx="1778634" cy="764539"/>
          </a:xfrm>
          <a:prstGeom prst="rect">
            <a:avLst/>
          </a:prstGeom>
        </p:spPr>
      </p:pic>
      <p:pic>
        <p:nvPicPr>
          <p:cNvPr id="516" name="picture 5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268069" y="1554434"/>
            <a:ext cx="5489392" cy="5037118"/>
          </a:xfrm>
          <a:prstGeom prst="rect">
            <a:avLst/>
          </a:prstGeom>
        </p:spPr>
      </p:pic>
      <p:pic>
        <p:nvPicPr>
          <p:cNvPr id="518" name="picture 5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22320" y="970788"/>
            <a:ext cx="5084775" cy="958180"/>
          </a:xfrm>
          <a:prstGeom prst="rect">
            <a:avLst/>
          </a:prstGeom>
        </p:spPr>
      </p:pic>
      <p:graphicFrame>
        <p:nvGraphicFramePr>
          <p:cNvPr id="520" name="table 520"/>
          <p:cNvGraphicFramePr>
            <a:graphicFrameLocks noGrp="1"/>
          </p:cNvGraphicFramePr>
          <p:nvPr/>
        </p:nvGraphicFramePr>
        <p:xfrm>
          <a:off x="837565" y="970788"/>
          <a:ext cx="7896225" cy="5234940"/>
        </p:xfrm>
        <a:graphic>
          <a:graphicData uri="http://schemas.openxmlformats.org/drawingml/2006/table">
            <a:tbl>
              <a:tblPr/>
              <a:tblGrid>
                <a:gridCol w="2048510"/>
                <a:gridCol w="5847715"/>
              </a:tblGrid>
              <a:tr h="52349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9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·统一</a:t>
                      </a:r>
                      <a:r>
                        <a:rPr sz="1200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服务平台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8915" algn="l" rtl="0" eaLnBrk="0">
                        <a:lnSpc>
                          <a:spcPct val="91000"/>
                        </a:lnSpc>
                        <a:spcBef>
                          <a:spcPts val="415"/>
                        </a:spcBef>
                      </a:pPr>
                      <a:r>
                        <a:rPr sz="1200" b="1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·统一</a:t>
                      </a:r>
                      <a:r>
                        <a:rPr sz="1200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员工帮助中心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3360" algn="l" rtl="0" eaLnBrk="0">
                        <a:lnSpc>
                          <a:spcPct val="91000"/>
                        </a:lnSpc>
                        <a:spcBef>
                          <a:spcPts val="370"/>
                        </a:spcBef>
                      </a:pPr>
                      <a:r>
                        <a:rPr sz="1200" b="1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·统一</a:t>
                      </a:r>
                      <a:r>
                        <a:rPr sz="1200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服务水平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13360" algn="l" rtl="0" eaLnBrk="0">
                        <a:lnSpc>
                          <a:spcPct val="91000"/>
                        </a:lnSpc>
                        <a:spcBef>
                          <a:spcPts val="415"/>
                        </a:spcBef>
                      </a:pPr>
                      <a:r>
                        <a:rPr sz="1200" b="1" kern="0" spc="-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·统一</a:t>
                      </a:r>
                      <a:r>
                        <a:rPr sz="1200" kern="0" spc="-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HR对接窗口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13360" algn="l" rtl="0" eaLnBrk="0">
                        <a:lnSpc>
                          <a:spcPct val="91000"/>
                        </a:lnSpc>
                        <a:spcBef>
                          <a:spcPts val="415"/>
                        </a:spcBef>
                      </a:pPr>
                      <a:r>
                        <a:rPr sz="1200" b="1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·统一</a:t>
                      </a:r>
                      <a:r>
                        <a:rPr sz="1200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工作语言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13360" algn="l" rtl="0" eaLnBrk="0">
                        <a:lnSpc>
                          <a:spcPct val="91000"/>
                        </a:lnSpc>
                        <a:spcBef>
                          <a:spcPts val="415"/>
                        </a:spcBef>
                      </a:pPr>
                      <a:r>
                        <a:rPr sz="1200" b="1" kern="0" spc="-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·统一</a:t>
                      </a:r>
                      <a:r>
                        <a:rPr sz="1200" kern="0" spc="-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时区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915" algn="l" rtl="0" eaLnBrk="0">
                        <a:lnSpc>
                          <a:spcPct val="91000"/>
                        </a:lnSpc>
                        <a:spcBef>
                          <a:spcPts val="365"/>
                        </a:spcBef>
                      </a:pPr>
                      <a:r>
                        <a:rPr sz="1200" b="1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·统一</a:t>
                      </a:r>
                      <a:r>
                        <a:rPr sz="1200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数字化平台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91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·完备</a:t>
                      </a:r>
                      <a:r>
                        <a:rPr sz="1200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的数据安全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2214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900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894330" algn="l" rtl="0" eaLnBrk="0">
                        <a:lnSpc>
                          <a:spcPct val="83000"/>
                        </a:lnSpc>
                        <a:spcBef>
                          <a:spcPts val="210"/>
                        </a:spcBef>
                      </a:pPr>
                      <a:r>
                        <a:rPr sz="9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全球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10640" algn="l" rtl="0" eaLnBrk="0">
                        <a:lnSpc>
                          <a:spcPct val="87000"/>
                        </a:lnSpc>
                        <a:spcBef>
                          <a:spcPts val="10"/>
                        </a:spcBef>
                      </a:pPr>
                      <a:r>
                        <a:rPr sz="9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集团COE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23670" algn="l" rtl="0" eaLnBrk="0">
                        <a:lnSpc>
                          <a:spcPct val="88000"/>
                        </a:lnSpc>
                        <a:spcBef>
                          <a:spcPts val="130"/>
                        </a:spcBef>
                      </a:pPr>
                      <a:r>
                        <a:rPr sz="900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7120" algn="l" rtl="0" eaLnBrk="0">
                        <a:lnSpc>
                          <a:spcPts val="1160"/>
                        </a:lnSpc>
                        <a:spcBef>
                          <a:spcPts val="275"/>
                        </a:spcBef>
                      </a:pPr>
                      <a:r>
                        <a:rPr sz="900" b="1" kern="0" spc="10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统一的全球员工自助门</a:t>
                      </a:r>
                      <a:r>
                        <a:rPr sz="900" b="1" kern="0" spc="9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r" rtl="0" eaLnBrk="0">
                        <a:lnSpc>
                          <a:spcPts val="1160"/>
                        </a:lnSpc>
                        <a:spcBef>
                          <a:spcPts val="40"/>
                        </a:spcBef>
                      </a:pPr>
                      <a:r>
                        <a:rPr sz="900" kern="0" spc="7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入职</a:t>
                      </a:r>
                      <a:r>
                        <a:rPr sz="900" kern="0" spc="-13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｜试用期</a:t>
                      </a:r>
                      <a:r>
                        <a:rPr sz="900" kern="0" spc="-1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｜数据收集</a:t>
                      </a:r>
                      <a:r>
                        <a:rPr sz="900" kern="0" spc="-1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｜信息变更</a:t>
                      </a:r>
                      <a:r>
                        <a:rPr sz="900" kern="0" spc="-13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｜个人档案</a:t>
                      </a:r>
                      <a:r>
                        <a:rPr sz="900" kern="0" spc="-1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｜请假｜工资单｜</a:t>
                      </a:r>
                      <a:r>
                        <a:rPr sz="900" kern="0" spc="-8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电子签名</a:t>
                      </a:r>
                      <a:r>
                        <a:rPr sz="900" kern="0" spc="-13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｜保险</a:t>
                      </a:r>
                      <a:r>
                        <a:rPr sz="900" kern="0" spc="-1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｜福利｜</a:t>
                      </a:r>
                      <a:r>
                        <a:rPr sz="900" kern="0" spc="-14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离职｜</a:t>
                      </a:r>
                      <a:r>
                        <a:rPr sz="900" kern="0" spc="-1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61895" algn="l" rtl="0" eaLnBrk="0">
                        <a:lnSpc>
                          <a:spcPts val="1160"/>
                        </a:lnSpc>
                        <a:spcBef>
                          <a:spcPts val="1180"/>
                        </a:spcBef>
                      </a:pPr>
                      <a:r>
                        <a:rPr sz="900" b="1" kern="0" spc="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员工智能助手</a:t>
                      </a:r>
                      <a:r>
                        <a:rPr sz="900" b="1" kern="0" spc="1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(7X24</a:t>
                      </a:r>
                      <a:r>
                        <a:rPr sz="900" b="1" kern="0" spc="4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23415" algn="l" rtl="0" eaLnBrk="0">
                        <a:lnSpc>
                          <a:spcPts val="1160"/>
                        </a:lnSpc>
                        <a:spcBef>
                          <a:spcPts val="40"/>
                        </a:spcBef>
                      </a:pPr>
                      <a:r>
                        <a:rPr sz="900" kern="0" spc="10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·地区国家法规</a:t>
                      </a:r>
                      <a:r>
                        <a:rPr sz="900" kern="0" spc="24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·公司政策</a:t>
                      </a:r>
                      <a:r>
                        <a:rPr sz="900" kern="0" spc="2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·人事服务咨询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1400" algn="l" rtl="0" eaLnBrk="0">
                        <a:lnSpc>
                          <a:spcPts val="1160"/>
                        </a:lnSpc>
                        <a:spcBef>
                          <a:spcPts val="270"/>
                        </a:spcBef>
                      </a:pPr>
                      <a:r>
                        <a:rPr sz="900" b="1" kern="0" spc="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区域员工服务帮助台</a:t>
                      </a:r>
                      <a:r>
                        <a:rPr sz="900" b="1" kern="0" spc="1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(5X9)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235835" algn="l" rtl="0" eaLnBrk="0">
                        <a:lnSpc>
                          <a:spcPts val="1160"/>
                        </a:lnSpc>
                        <a:spcBef>
                          <a:spcPts val="40"/>
                        </a:spcBef>
                      </a:pPr>
                      <a:r>
                        <a:rPr sz="900" kern="0" spc="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法规</a:t>
                      </a:r>
                      <a:r>
                        <a:rPr sz="900" kern="0" spc="-7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｜政策｜</a:t>
                      </a:r>
                      <a:r>
                        <a:rPr sz="900" kern="0" spc="-1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服务请求</a:t>
                      </a:r>
                      <a:r>
                        <a:rPr sz="900" kern="0" spc="-1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｜投诉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77160" algn="l" rtl="0" eaLnBrk="0">
                        <a:lnSpc>
                          <a:spcPts val="1160"/>
                        </a:lnSpc>
                        <a:spcBef>
                          <a:spcPts val="280"/>
                        </a:spcBef>
                      </a:pPr>
                      <a:r>
                        <a:rPr sz="900" b="1" kern="0" spc="9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服务工单系统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50415" algn="l" rtl="0" eaLnBrk="0">
                        <a:lnSpc>
                          <a:spcPts val="1160"/>
                        </a:lnSpc>
                        <a:spcBef>
                          <a:spcPts val="40"/>
                        </a:spcBef>
                      </a:pPr>
                      <a:r>
                        <a:rPr sz="900" kern="0" spc="10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·服务请求</a:t>
                      </a:r>
                      <a:r>
                        <a:rPr sz="900" kern="0" spc="24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·跟踪与追溯</a:t>
                      </a:r>
                      <a:r>
                        <a:rPr sz="900" kern="0" spc="2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·满意度调查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13025" algn="l" rtl="0" eaLnBrk="0">
                        <a:lnSpc>
                          <a:spcPts val="1160"/>
                        </a:lnSpc>
                        <a:spcBef>
                          <a:spcPts val="280"/>
                        </a:spcBef>
                      </a:pPr>
                      <a:r>
                        <a:rPr sz="900" b="1" kern="0" spc="9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属地化服务处理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81835" algn="l" rtl="0" eaLnBrk="0">
                        <a:lnSpc>
                          <a:spcPts val="1160"/>
                        </a:lnSpc>
                        <a:spcBef>
                          <a:spcPts val="40"/>
                        </a:spcBef>
                      </a:pPr>
                      <a:r>
                        <a:rPr sz="900" kern="0" spc="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薪资</a:t>
                      </a:r>
                      <a:r>
                        <a:rPr sz="900" kern="0" spc="-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｜税务</a:t>
                      </a:r>
                      <a:r>
                        <a:rPr sz="900" kern="0" spc="-13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｜考勤</a:t>
                      </a:r>
                      <a:r>
                        <a:rPr sz="900" kern="0" spc="-13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｜保险</a:t>
                      </a:r>
                      <a:r>
                        <a:rPr sz="900" kern="0" spc="-1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｜福利</a:t>
                      </a:r>
                      <a:r>
                        <a:rPr sz="900" kern="0" spc="-1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｜报告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6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75255" algn="l" rtl="0" eaLnBrk="0">
                        <a:lnSpc>
                          <a:spcPts val="1160"/>
                        </a:lnSpc>
                        <a:spcBef>
                          <a:spcPts val="275"/>
                        </a:spcBef>
                      </a:pPr>
                      <a:r>
                        <a:rPr sz="900" b="1" kern="0" spc="9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全球薪酬整合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574165" algn="l" rtl="0" eaLnBrk="0">
                        <a:lnSpc>
                          <a:spcPts val="1160"/>
                        </a:lnSpc>
                        <a:spcBef>
                          <a:spcPts val="40"/>
                        </a:spcBef>
                      </a:pPr>
                      <a:r>
                        <a:rPr sz="900" kern="0" spc="10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·全球标准与系统对接</a:t>
                      </a:r>
                      <a:r>
                        <a:rPr sz="900" kern="0" spc="2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·服务请求</a:t>
                      </a:r>
                      <a:r>
                        <a:rPr sz="900" kern="0" spc="2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·全球/区域数据洞察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75255" algn="l" rtl="0" eaLnBrk="0">
                        <a:lnSpc>
                          <a:spcPts val="1160"/>
                        </a:lnSpc>
                        <a:spcBef>
                          <a:spcPts val="270"/>
                        </a:spcBef>
                      </a:pPr>
                      <a:r>
                        <a:rPr sz="900" b="1" kern="0" spc="9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全球数据整合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90470" algn="l" rtl="0" eaLnBrk="0">
                        <a:lnSpc>
                          <a:spcPts val="1105"/>
                        </a:lnSpc>
                        <a:spcBef>
                          <a:spcPts val="40"/>
                        </a:spcBef>
                      </a:pPr>
                      <a:r>
                        <a:rPr sz="900" kern="0" spc="7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主数据｜薪酬</a:t>
                      </a:r>
                      <a:r>
                        <a:rPr sz="900" kern="0" spc="-8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｜假期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8" name="group 18"/>
          <p:cNvGrpSpPr/>
          <p:nvPr/>
        </p:nvGrpSpPr>
        <p:grpSpPr>
          <a:xfrm rot="21600000">
            <a:off x="9566909" y="3688714"/>
            <a:ext cx="1780540" cy="2228850"/>
            <a:chOff x="0" y="0"/>
            <a:chExt cx="1780540" cy="2228850"/>
          </a:xfrm>
        </p:grpSpPr>
        <p:pic>
          <p:nvPicPr>
            <p:cNvPr id="522" name="picture 5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780540" cy="2228850"/>
            </a:xfrm>
            <a:prstGeom prst="rect">
              <a:avLst/>
            </a:prstGeom>
          </p:spPr>
        </p:pic>
        <p:sp>
          <p:nvSpPr>
            <p:cNvPr id="524" name="textbox 524"/>
            <p:cNvSpPr/>
            <p:nvPr/>
          </p:nvSpPr>
          <p:spPr>
            <a:xfrm>
              <a:off x="-12700" y="-12700"/>
              <a:ext cx="1806575" cy="22574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8511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2C2D2E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·全面的</a:t>
              </a:r>
              <a:r>
                <a:rPr sz="1200" kern="0" spc="-10" dirty="0">
                  <a:solidFill>
                    <a:srgbClr val="2C2D2E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数据洞察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4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1620" algn="l" rtl="0" eaLnBrk="0">
                <a:lnSpc>
                  <a:spcPct val="87000"/>
                </a:lnSpc>
                <a:spcBef>
                  <a:spcPts val="280"/>
                </a:spcBef>
              </a:pPr>
              <a:r>
                <a:rPr sz="900" b="1" kern="0" spc="80" dirty="0">
                  <a:solidFill>
                    <a:srgbClr val="2C2D2E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卓越运营中心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59080" algn="l" rtl="0" eaLnBrk="0">
                <a:lnSpc>
                  <a:spcPct val="88000"/>
                </a:lnSpc>
                <a:spcBef>
                  <a:spcPts val="710"/>
                </a:spcBef>
              </a:pPr>
              <a:r>
                <a:rPr sz="900" kern="0" spc="90" dirty="0">
                  <a:solidFill>
                    <a:srgbClr val="2C2D2E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服务状态监控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59715" algn="l" rtl="0" eaLnBrk="0">
                <a:lnSpc>
                  <a:spcPct val="88000"/>
                </a:lnSpc>
                <a:spcBef>
                  <a:spcPts val="730"/>
                </a:spcBef>
              </a:pPr>
              <a:r>
                <a:rPr sz="900" kern="0" spc="80" dirty="0">
                  <a:solidFill>
                    <a:srgbClr val="2C2D2E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合规审计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59715" algn="l" rtl="0" eaLnBrk="0">
                <a:lnSpc>
                  <a:spcPct val="89000"/>
                </a:lnSpc>
                <a:spcBef>
                  <a:spcPts val="730"/>
                </a:spcBef>
              </a:pPr>
              <a:r>
                <a:rPr sz="900" kern="0" spc="90" dirty="0">
                  <a:solidFill>
                    <a:srgbClr val="2C2D2E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流程优化咨询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59715" algn="l" rtl="0" eaLnBrk="0">
                <a:lnSpc>
                  <a:spcPct val="88000"/>
                </a:lnSpc>
                <a:spcBef>
                  <a:spcPts val="710"/>
                </a:spcBef>
              </a:pPr>
              <a:r>
                <a:rPr sz="900" kern="0" spc="90" dirty="0">
                  <a:solidFill>
                    <a:srgbClr val="2C2D2E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数据分析与洞察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58445" algn="l" rtl="0" eaLnBrk="0">
                <a:lnSpc>
                  <a:spcPct val="87000"/>
                </a:lnSpc>
              </a:pPr>
              <a:r>
                <a:rPr sz="900" kern="0" spc="80" dirty="0">
                  <a:solidFill>
                    <a:srgbClr val="2C2D2E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持续优化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26" name="textbox 526"/>
          <p:cNvSpPr/>
          <p:nvPr/>
        </p:nvSpPr>
        <p:spPr>
          <a:xfrm>
            <a:off x="-12700" y="215900"/>
            <a:ext cx="7564119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5"/>
              </a:spcBef>
            </a:pPr>
            <a:r>
              <a:rPr sz="23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全球客户首选的薪酬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服务：</a:t>
            </a:r>
            <a:r>
              <a:rPr sz="2300" b="1" kern="0" spc="-5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薪酬-税务-社保全流程管理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8" name="path 528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0" name="textbox 530"/>
          <p:cNvSpPr/>
          <p:nvPr/>
        </p:nvSpPr>
        <p:spPr>
          <a:xfrm>
            <a:off x="843915" y="1786890"/>
            <a:ext cx="1765300" cy="267970"/>
          </a:xfrm>
          <a:prstGeom prst="rect">
            <a:avLst/>
          </a:prstGeom>
          <a:solidFill>
            <a:srgbClr val="C9293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5300" algn="l" rtl="0" eaLnBrk="0">
              <a:lnSpc>
                <a:spcPct val="88000"/>
              </a:lnSpc>
              <a:spcBef>
                <a:spcPts val="0"/>
              </a:spcBef>
            </a:pP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 向员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2" name="textbox 532"/>
          <p:cNvSpPr/>
          <p:nvPr/>
        </p:nvSpPr>
        <p:spPr>
          <a:xfrm>
            <a:off x="848360" y="3158490"/>
            <a:ext cx="1765300" cy="267970"/>
          </a:xfrm>
          <a:prstGeom prst="rect">
            <a:avLst/>
          </a:prstGeom>
          <a:solidFill>
            <a:srgbClr val="235AA9">
              <a:alpha val="9411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2110" algn="l" rtl="0" eaLnBrk="0">
              <a:lnSpc>
                <a:spcPct val="88000"/>
              </a:lnSpc>
              <a:spcBef>
                <a:spcPts val="0"/>
              </a:spcBef>
            </a:pPr>
            <a:r>
              <a:rPr sz="14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面向全球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HR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4" name="textbox 534"/>
          <p:cNvSpPr/>
          <p:nvPr/>
        </p:nvSpPr>
        <p:spPr>
          <a:xfrm>
            <a:off x="843915" y="4847590"/>
            <a:ext cx="1765300" cy="267334"/>
          </a:xfrm>
          <a:prstGeom prst="rect">
            <a:avLst/>
          </a:prstGeom>
          <a:solidFill>
            <a:srgbClr val="7F8285">
              <a:alpha val="9490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7355" algn="l" rtl="0" eaLnBrk="0">
              <a:lnSpc>
                <a:spcPct val="88000"/>
              </a:lnSpc>
              <a:spcBef>
                <a:spcPts val="0"/>
              </a:spcBef>
            </a:pPr>
            <a:r>
              <a:rPr sz="14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面向全球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IT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6" name="textbox 536"/>
          <p:cNvSpPr/>
          <p:nvPr/>
        </p:nvSpPr>
        <p:spPr>
          <a:xfrm>
            <a:off x="9573449" y="3346450"/>
            <a:ext cx="1765300" cy="267334"/>
          </a:xfrm>
          <a:prstGeom prst="rect">
            <a:avLst/>
          </a:prstGeom>
          <a:solidFill>
            <a:srgbClr val="F5822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8945" algn="l" rtl="0" eaLnBrk="0">
              <a:lnSpc>
                <a:spcPct val="88000"/>
              </a:lnSpc>
            </a:pPr>
            <a:r>
              <a:rPr sz="14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面向管理层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38" name="picture 5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  <p:pic>
        <p:nvPicPr>
          <p:cNvPr id="540" name="picture 5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839544" y="3443274"/>
            <a:ext cx="683587" cy="97942"/>
          </a:xfrm>
          <a:prstGeom prst="rect">
            <a:avLst/>
          </a:prstGeom>
        </p:spPr>
      </p:pic>
      <p:sp>
        <p:nvSpPr>
          <p:cNvPr id="542" name="textbox 542"/>
          <p:cNvSpPr/>
          <p:nvPr/>
        </p:nvSpPr>
        <p:spPr>
          <a:xfrm>
            <a:off x="7292188" y="1338059"/>
            <a:ext cx="250825" cy="146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900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经理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4" name="textbox 544"/>
          <p:cNvSpPr/>
          <p:nvPr/>
        </p:nvSpPr>
        <p:spPr>
          <a:xfrm>
            <a:off x="5813716" y="1477759"/>
            <a:ext cx="172085" cy="1327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800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HR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 rot="21600000">
            <a:off x="28575" y="981455"/>
            <a:ext cx="11561445" cy="5533644"/>
            <a:chOff x="0" y="0"/>
            <a:chExt cx="11561445" cy="5533644"/>
          </a:xfrm>
        </p:grpSpPr>
        <p:sp>
          <p:nvSpPr>
            <p:cNvPr id="546" name="path 546"/>
            <p:cNvSpPr/>
            <p:nvPr/>
          </p:nvSpPr>
          <p:spPr>
            <a:xfrm>
              <a:off x="2167508" y="0"/>
              <a:ext cx="9393936" cy="5495544"/>
            </a:xfrm>
            <a:custGeom>
              <a:avLst/>
              <a:gdLst/>
              <a:ahLst/>
              <a:cxnLst/>
              <a:rect l="0" t="0" r="0" b="0"/>
              <a:pathLst>
                <a:path w="14793" h="8654">
                  <a:moveTo>
                    <a:pt x="0" y="0"/>
                  </a:moveTo>
                  <a:lnTo>
                    <a:pt x="14455" y="0"/>
                  </a:lnTo>
                  <a:lnTo>
                    <a:pt x="14455" y="2011"/>
                  </a:lnTo>
                  <a:lnTo>
                    <a:pt x="0" y="2011"/>
                  </a:lnTo>
                  <a:lnTo>
                    <a:pt x="0" y="0"/>
                  </a:lnTo>
                  <a:close/>
                </a:path>
                <a:path w="14793" h="8654">
                  <a:moveTo>
                    <a:pt x="0" y="2234"/>
                  </a:moveTo>
                  <a:lnTo>
                    <a:pt x="14774" y="2234"/>
                  </a:lnTo>
                  <a:lnTo>
                    <a:pt x="14774" y="4245"/>
                  </a:lnTo>
                  <a:lnTo>
                    <a:pt x="0" y="4245"/>
                  </a:lnTo>
                  <a:lnTo>
                    <a:pt x="0" y="2234"/>
                  </a:lnTo>
                  <a:close/>
                </a:path>
                <a:path w="14793" h="8654">
                  <a:moveTo>
                    <a:pt x="19" y="4408"/>
                  </a:moveTo>
                  <a:lnTo>
                    <a:pt x="14793" y="4408"/>
                  </a:lnTo>
                  <a:lnTo>
                    <a:pt x="14793" y="6420"/>
                  </a:lnTo>
                  <a:lnTo>
                    <a:pt x="19" y="6420"/>
                  </a:lnTo>
                  <a:lnTo>
                    <a:pt x="19" y="4408"/>
                  </a:lnTo>
                  <a:close/>
                </a:path>
                <a:path w="14793" h="8654">
                  <a:moveTo>
                    <a:pt x="19" y="6643"/>
                  </a:moveTo>
                  <a:lnTo>
                    <a:pt x="14455" y="6643"/>
                  </a:lnTo>
                  <a:lnTo>
                    <a:pt x="14455" y="8654"/>
                  </a:lnTo>
                  <a:lnTo>
                    <a:pt x="19" y="8654"/>
                  </a:lnTo>
                  <a:lnTo>
                    <a:pt x="19" y="6643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8" name="path 548"/>
            <p:cNvSpPr/>
            <p:nvPr/>
          </p:nvSpPr>
          <p:spPr>
            <a:xfrm>
              <a:off x="0" y="9144"/>
              <a:ext cx="4897297" cy="5524500"/>
            </a:xfrm>
            <a:custGeom>
              <a:avLst/>
              <a:gdLst/>
              <a:ahLst/>
              <a:cxnLst/>
              <a:rect l="0" t="0" r="0" b="0"/>
              <a:pathLst>
                <a:path w="7712" h="8700">
                  <a:moveTo>
                    <a:pt x="3362" y="0"/>
                  </a:moveTo>
                  <a:cubicBezTo>
                    <a:pt x="5764" y="0"/>
                    <a:pt x="7712" y="1947"/>
                    <a:pt x="7712" y="4350"/>
                  </a:cubicBezTo>
                  <a:cubicBezTo>
                    <a:pt x="7712" y="6752"/>
                    <a:pt x="5764" y="8700"/>
                    <a:pt x="3362" y="8700"/>
                  </a:cubicBezTo>
                  <a:cubicBezTo>
                    <a:pt x="2010" y="8700"/>
                    <a:pt x="803" y="8083"/>
                    <a:pt x="5" y="7116"/>
                  </a:cubicBezTo>
                  <a:lnTo>
                    <a:pt x="0" y="7109"/>
                  </a:lnTo>
                  <a:lnTo>
                    <a:pt x="0" y="1590"/>
                  </a:lnTo>
                  <a:lnTo>
                    <a:pt x="5" y="1583"/>
                  </a:lnTo>
                  <a:cubicBezTo>
                    <a:pt x="803" y="616"/>
                    <a:pt x="2010" y="0"/>
                    <a:pt x="3362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550" name="picture 5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78863" y="2072640"/>
            <a:ext cx="2247900" cy="3233927"/>
          </a:xfrm>
          <a:prstGeom prst="rect">
            <a:avLst/>
          </a:prstGeom>
        </p:spPr>
      </p:pic>
      <p:pic>
        <p:nvPicPr>
          <p:cNvPr id="552" name="picture 5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8056" y="2225039"/>
            <a:ext cx="2255520" cy="3232404"/>
          </a:xfrm>
          <a:prstGeom prst="rect">
            <a:avLst/>
          </a:prstGeom>
        </p:spPr>
      </p:pic>
      <p:sp>
        <p:nvSpPr>
          <p:cNvPr id="554" name="path 554"/>
          <p:cNvSpPr/>
          <p:nvPr/>
        </p:nvSpPr>
        <p:spPr>
          <a:xfrm>
            <a:off x="7036803" y="1238719"/>
            <a:ext cx="278232" cy="277050"/>
          </a:xfrm>
          <a:custGeom>
            <a:avLst/>
            <a:gdLst/>
            <a:ahLst/>
            <a:cxnLst/>
            <a:rect l="0" t="0" r="0" b="0"/>
            <a:pathLst>
              <a:path w="438" h="436">
                <a:moveTo>
                  <a:pt x="431" y="141"/>
                </a:moveTo>
                <a:lnTo>
                  <a:pt x="400" y="141"/>
                </a:lnTo>
                <a:cubicBezTo>
                  <a:pt x="398" y="141"/>
                  <a:pt x="396" y="138"/>
                  <a:pt x="396" y="136"/>
                </a:cubicBezTo>
                <a:lnTo>
                  <a:pt x="396" y="24"/>
                </a:lnTo>
                <a:cubicBezTo>
                  <a:pt x="396" y="22"/>
                  <a:pt x="398" y="19"/>
                  <a:pt x="400" y="19"/>
                </a:cubicBezTo>
                <a:lnTo>
                  <a:pt x="431" y="19"/>
                </a:lnTo>
                <a:cubicBezTo>
                  <a:pt x="435" y="19"/>
                  <a:pt x="438" y="17"/>
                  <a:pt x="438" y="13"/>
                </a:cubicBezTo>
                <a:cubicBezTo>
                  <a:pt x="438" y="9"/>
                  <a:pt x="435" y="7"/>
                  <a:pt x="431" y="7"/>
                </a:cubicBezTo>
                <a:lnTo>
                  <a:pt x="400" y="7"/>
                </a:lnTo>
                <a:cubicBezTo>
                  <a:pt x="393" y="7"/>
                  <a:pt x="387" y="11"/>
                  <a:pt x="384" y="18"/>
                </a:cubicBezTo>
                <a:lnTo>
                  <a:pt x="364" y="18"/>
                </a:lnTo>
                <a:lnTo>
                  <a:pt x="357" y="13"/>
                </a:lnTo>
                <a:cubicBezTo>
                  <a:pt x="345" y="4"/>
                  <a:pt x="331" y="0"/>
                  <a:pt x="316" y="0"/>
                </a:cubicBezTo>
                <a:lnTo>
                  <a:pt x="204" y="0"/>
                </a:lnTo>
                <a:cubicBezTo>
                  <a:pt x="191" y="0"/>
                  <a:pt x="180" y="10"/>
                  <a:pt x="180" y="23"/>
                </a:cubicBezTo>
                <a:cubicBezTo>
                  <a:pt x="180" y="29"/>
                  <a:pt x="182" y="33"/>
                  <a:pt x="185" y="37"/>
                </a:cubicBezTo>
                <a:cubicBezTo>
                  <a:pt x="178" y="42"/>
                  <a:pt x="173" y="49"/>
                  <a:pt x="173" y="58"/>
                </a:cubicBezTo>
                <a:cubicBezTo>
                  <a:pt x="173" y="63"/>
                  <a:pt x="175" y="68"/>
                  <a:pt x="178" y="72"/>
                </a:cubicBezTo>
                <a:cubicBezTo>
                  <a:pt x="171" y="76"/>
                  <a:pt x="167" y="84"/>
                  <a:pt x="167" y="92"/>
                </a:cubicBezTo>
                <a:cubicBezTo>
                  <a:pt x="167" y="96"/>
                  <a:pt x="168" y="100"/>
                  <a:pt x="169" y="103"/>
                </a:cubicBezTo>
                <a:lnTo>
                  <a:pt x="108" y="103"/>
                </a:lnTo>
                <a:cubicBezTo>
                  <a:pt x="95" y="103"/>
                  <a:pt x="84" y="114"/>
                  <a:pt x="84" y="127"/>
                </a:cubicBezTo>
                <a:cubicBezTo>
                  <a:pt x="84" y="140"/>
                  <a:pt x="95" y="151"/>
                  <a:pt x="108" y="151"/>
                </a:cubicBezTo>
                <a:lnTo>
                  <a:pt x="195" y="151"/>
                </a:lnTo>
                <a:cubicBezTo>
                  <a:pt x="198" y="151"/>
                  <a:pt x="201" y="148"/>
                  <a:pt x="201" y="144"/>
                </a:cubicBezTo>
                <a:cubicBezTo>
                  <a:pt x="201" y="141"/>
                  <a:pt x="198" y="138"/>
                  <a:pt x="195" y="138"/>
                </a:cubicBezTo>
                <a:lnTo>
                  <a:pt x="108" y="138"/>
                </a:lnTo>
                <a:cubicBezTo>
                  <a:pt x="102" y="138"/>
                  <a:pt x="97" y="133"/>
                  <a:pt x="97" y="127"/>
                </a:cubicBezTo>
                <a:cubicBezTo>
                  <a:pt x="97" y="121"/>
                  <a:pt x="102" y="116"/>
                  <a:pt x="108" y="116"/>
                </a:cubicBezTo>
                <a:lnTo>
                  <a:pt x="207" y="116"/>
                </a:lnTo>
                <a:cubicBezTo>
                  <a:pt x="211" y="116"/>
                  <a:pt x="213" y="113"/>
                  <a:pt x="213" y="110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13" y="106"/>
                  <a:pt x="211" y="103"/>
                  <a:pt x="207" y="103"/>
                </a:cubicBezTo>
                <a:lnTo>
                  <a:pt x="190" y="103"/>
                </a:lnTo>
                <a:cubicBezTo>
                  <a:pt x="184" y="103"/>
                  <a:pt x="179" y="98"/>
                  <a:pt x="179" y="92"/>
                </a:cubicBezTo>
                <a:cubicBezTo>
                  <a:pt x="179" y="86"/>
                  <a:pt x="184" y="82"/>
                  <a:pt x="190" y="82"/>
                </a:cubicBezTo>
                <a:lnTo>
                  <a:pt x="208" y="82"/>
                </a:lnTo>
                <a:cubicBezTo>
                  <a:pt x="212" y="82"/>
                  <a:pt x="214" y="79"/>
                  <a:pt x="214" y="75"/>
                </a:cubicBezTo>
                <a:cubicBezTo>
                  <a:pt x="214" y="72"/>
                  <a:pt x="212" y="69"/>
                  <a:pt x="208" y="69"/>
                </a:cubicBezTo>
                <a:lnTo>
                  <a:pt x="197" y="69"/>
                </a:lnTo>
                <a:cubicBezTo>
                  <a:pt x="191" y="69"/>
                  <a:pt x="186" y="64"/>
                  <a:pt x="186" y="58"/>
                </a:cubicBezTo>
                <a:cubicBezTo>
                  <a:pt x="186" y="52"/>
                  <a:pt x="191" y="47"/>
                  <a:pt x="197" y="47"/>
                </a:cubicBezTo>
                <a:lnTo>
                  <a:pt x="208" y="47"/>
                </a:lnTo>
                <a:cubicBezTo>
                  <a:pt x="212" y="47"/>
                  <a:pt x="215" y="44"/>
                  <a:pt x="215" y="41"/>
                </a:cubicBezTo>
                <a:cubicBezTo>
                  <a:pt x="215" y="37"/>
                  <a:pt x="212" y="34"/>
                  <a:pt x="208" y="34"/>
                </a:cubicBezTo>
                <a:lnTo>
                  <a:pt x="204" y="34"/>
                </a:lnTo>
                <a:cubicBezTo>
                  <a:pt x="198" y="34"/>
                  <a:pt x="193" y="29"/>
                  <a:pt x="193" y="23"/>
                </a:cubicBezTo>
                <a:cubicBezTo>
                  <a:pt x="193" y="17"/>
                  <a:pt x="198" y="12"/>
                  <a:pt x="204" y="12"/>
                </a:cubicBezTo>
                <a:lnTo>
                  <a:pt x="316" y="12"/>
                </a:lnTo>
                <a:cubicBezTo>
                  <a:pt x="328" y="12"/>
                  <a:pt x="340" y="16"/>
                  <a:pt x="349" y="23"/>
                </a:cubicBezTo>
                <a:lnTo>
                  <a:pt x="358" y="29"/>
                </a:lnTo>
                <a:cubicBezTo>
                  <a:pt x="359" y="30"/>
                  <a:pt x="361" y="31"/>
                  <a:pt x="362" y="31"/>
                </a:cubicBezTo>
                <a:lnTo>
                  <a:pt x="383" y="31"/>
                </a:lnTo>
                <a:lnTo>
                  <a:pt x="383" y="129"/>
                </a:lnTo>
                <a:lnTo>
                  <a:pt x="355" y="129"/>
                </a:lnTo>
                <a:cubicBezTo>
                  <a:pt x="350" y="129"/>
                  <a:pt x="345" y="131"/>
                  <a:pt x="341" y="134"/>
                </a:cubicBezTo>
                <a:lnTo>
                  <a:pt x="316" y="153"/>
                </a:lnTo>
                <a:cubicBezTo>
                  <a:pt x="311" y="157"/>
                  <a:pt x="308" y="164"/>
                  <a:pt x="308" y="171"/>
                </a:cubicBezTo>
                <a:lnTo>
                  <a:pt x="308" y="199"/>
                </a:lnTo>
                <a:cubicBezTo>
                  <a:pt x="308" y="208"/>
                  <a:pt x="301" y="214"/>
                  <a:pt x="293" y="214"/>
                </a:cubicBezTo>
                <a:cubicBezTo>
                  <a:pt x="285" y="214"/>
                  <a:pt x="278" y="208"/>
                  <a:pt x="278" y="199"/>
                </a:cubicBezTo>
                <a:lnTo>
                  <a:pt x="278" y="157"/>
                </a:lnTo>
                <a:cubicBezTo>
                  <a:pt x="278" y="146"/>
                  <a:pt x="269" y="138"/>
                  <a:pt x="259" y="138"/>
                </a:cubicBezTo>
                <a:lnTo>
                  <a:pt x="222" y="138"/>
                </a:lnTo>
                <a:cubicBezTo>
                  <a:pt x="219" y="138"/>
                  <a:pt x="216" y="141"/>
                  <a:pt x="216" y="144"/>
                </a:cubicBezTo>
                <a:cubicBezTo>
                  <a:pt x="216" y="148"/>
                  <a:pt x="219" y="151"/>
                  <a:pt x="222" y="151"/>
                </a:cubicBezTo>
                <a:lnTo>
                  <a:pt x="259" y="151"/>
                </a:lnTo>
                <a:cubicBezTo>
                  <a:pt x="262" y="151"/>
                  <a:pt x="265" y="154"/>
                  <a:pt x="265" y="157"/>
                </a:cubicBezTo>
                <a:lnTo>
                  <a:pt x="265" y="199"/>
                </a:lnTo>
                <a:cubicBezTo>
                  <a:pt x="265" y="215"/>
                  <a:pt x="277" y="227"/>
                  <a:pt x="293" y="227"/>
                </a:cubicBezTo>
                <a:cubicBezTo>
                  <a:pt x="308" y="227"/>
                  <a:pt x="320" y="215"/>
                  <a:pt x="320" y="199"/>
                </a:cubicBezTo>
                <a:lnTo>
                  <a:pt x="320" y="171"/>
                </a:lnTo>
                <a:cubicBezTo>
                  <a:pt x="320" y="168"/>
                  <a:pt x="322" y="165"/>
                  <a:pt x="324" y="163"/>
                </a:cubicBezTo>
                <a:lnTo>
                  <a:pt x="348" y="144"/>
                </a:lnTo>
                <a:cubicBezTo>
                  <a:pt x="350" y="143"/>
                  <a:pt x="352" y="142"/>
                  <a:pt x="355" y="142"/>
                </a:cubicBezTo>
                <a:lnTo>
                  <a:pt x="384" y="142"/>
                </a:lnTo>
                <a:cubicBezTo>
                  <a:pt x="387" y="149"/>
                  <a:pt x="393" y="153"/>
                  <a:pt x="400" y="153"/>
                </a:cubicBezTo>
                <a:lnTo>
                  <a:pt x="431" y="153"/>
                </a:lnTo>
                <a:cubicBezTo>
                  <a:pt x="435" y="153"/>
                  <a:pt x="438" y="150"/>
                  <a:pt x="438" y="147"/>
                </a:cubicBezTo>
                <a:cubicBezTo>
                  <a:pt x="438" y="143"/>
                  <a:pt x="435" y="141"/>
                  <a:pt x="431" y="141"/>
                </a:cubicBezTo>
              </a:path>
              <a:path w="438" h="436">
                <a:moveTo>
                  <a:pt x="264" y="377"/>
                </a:moveTo>
                <a:cubicBezTo>
                  <a:pt x="264" y="372"/>
                  <a:pt x="262" y="367"/>
                  <a:pt x="259" y="363"/>
                </a:cubicBezTo>
                <a:cubicBezTo>
                  <a:pt x="266" y="359"/>
                  <a:pt x="271" y="352"/>
                  <a:pt x="271" y="343"/>
                </a:cubicBezTo>
                <a:cubicBezTo>
                  <a:pt x="271" y="339"/>
                  <a:pt x="270" y="335"/>
                  <a:pt x="268" y="332"/>
                </a:cubicBezTo>
                <a:lnTo>
                  <a:pt x="329" y="332"/>
                </a:lnTo>
                <a:cubicBezTo>
                  <a:pt x="342" y="332"/>
                  <a:pt x="353" y="321"/>
                  <a:pt x="353" y="308"/>
                </a:cubicBezTo>
                <a:cubicBezTo>
                  <a:pt x="353" y="295"/>
                  <a:pt x="342" y="284"/>
                  <a:pt x="329" y="284"/>
                </a:cubicBezTo>
                <a:lnTo>
                  <a:pt x="178" y="284"/>
                </a:lnTo>
                <a:cubicBezTo>
                  <a:pt x="175" y="284"/>
                  <a:pt x="172" y="282"/>
                  <a:pt x="172" y="278"/>
                </a:cubicBezTo>
                <a:lnTo>
                  <a:pt x="172" y="236"/>
                </a:lnTo>
                <a:cubicBezTo>
                  <a:pt x="172" y="221"/>
                  <a:pt x="160" y="208"/>
                  <a:pt x="144" y="208"/>
                </a:cubicBezTo>
                <a:cubicBezTo>
                  <a:pt x="129" y="208"/>
                  <a:pt x="117" y="221"/>
                  <a:pt x="117" y="236"/>
                </a:cubicBezTo>
                <a:lnTo>
                  <a:pt x="117" y="264"/>
                </a:lnTo>
                <a:cubicBezTo>
                  <a:pt x="117" y="267"/>
                  <a:pt x="115" y="270"/>
                  <a:pt x="113" y="272"/>
                </a:cubicBezTo>
                <a:lnTo>
                  <a:pt x="89" y="291"/>
                </a:lnTo>
                <a:cubicBezTo>
                  <a:pt x="87" y="293"/>
                  <a:pt x="85" y="293"/>
                  <a:pt x="82" y="293"/>
                </a:cubicBezTo>
                <a:lnTo>
                  <a:pt x="53" y="293"/>
                </a:lnTo>
                <a:cubicBezTo>
                  <a:pt x="51" y="287"/>
                  <a:pt x="44" y="282"/>
                  <a:pt x="37" y="282"/>
                </a:cubicBezTo>
                <a:lnTo>
                  <a:pt x="6" y="282"/>
                </a:lnTo>
                <a:cubicBezTo>
                  <a:pt x="2" y="282"/>
                  <a:pt x="0" y="285"/>
                  <a:pt x="0" y="288"/>
                </a:cubicBezTo>
                <a:cubicBezTo>
                  <a:pt x="0" y="292"/>
                  <a:pt x="2" y="295"/>
                  <a:pt x="6" y="295"/>
                </a:cubicBezTo>
                <a:lnTo>
                  <a:pt x="37" y="295"/>
                </a:lnTo>
                <a:cubicBezTo>
                  <a:pt x="39" y="295"/>
                  <a:pt x="42" y="297"/>
                  <a:pt x="42" y="300"/>
                </a:cubicBezTo>
                <a:lnTo>
                  <a:pt x="42" y="347"/>
                </a:lnTo>
                <a:cubicBezTo>
                  <a:pt x="42" y="350"/>
                  <a:pt x="44" y="353"/>
                  <a:pt x="48" y="353"/>
                </a:cubicBezTo>
                <a:cubicBezTo>
                  <a:pt x="52" y="353"/>
                  <a:pt x="54" y="350"/>
                  <a:pt x="54" y="347"/>
                </a:cubicBezTo>
                <a:lnTo>
                  <a:pt x="54" y="306"/>
                </a:lnTo>
                <a:lnTo>
                  <a:pt x="82" y="306"/>
                </a:lnTo>
                <a:cubicBezTo>
                  <a:pt x="88" y="306"/>
                  <a:pt x="93" y="304"/>
                  <a:pt x="97" y="301"/>
                </a:cubicBezTo>
                <a:lnTo>
                  <a:pt x="121" y="282"/>
                </a:lnTo>
                <a:cubicBezTo>
                  <a:pt x="126" y="278"/>
                  <a:pt x="130" y="271"/>
                  <a:pt x="130" y="264"/>
                </a:cubicBezTo>
                <a:lnTo>
                  <a:pt x="130" y="236"/>
                </a:lnTo>
                <a:cubicBezTo>
                  <a:pt x="130" y="228"/>
                  <a:pt x="136" y="221"/>
                  <a:pt x="144" y="221"/>
                </a:cubicBezTo>
                <a:cubicBezTo>
                  <a:pt x="153" y="221"/>
                  <a:pt x="159" y="228"/>
                  <a:pt x="159" y="236"/>
                </a:cubicBezTo>
                <a:lnTo>
                  <a:pt x="159" y="278"/>
                </a:lnTo>
                <a:cubicBezTo>
                  <a:pt x="159" y="289"/>
                  <a:pt x="168" y="297"/>
                  <a:pt x="178" y="297"/>
                </a:cubicBezTo>
                <a:lnTo>
                  <a:pt x="329" y="297"/>
                </a:lnTo>
                <a:cubicBezTo>
                  <a:pt x="335" y="297"/>
                  <a:pt x="340" y="302"/>
                  <a:pt x="340" y="308"/>
                </a:cubicBezTo>
                <a:cubicBezTo>
                  <a:pt x="340" y="314"/>
                  <a:pt x="335" y="319"/>
                  <a:pt x="329" y="319"/>
                </a:cubicBezTo>
                <a:lnTo>
                  <a:pt x="230" y="319"/>
                </a:lnTo>
                <a:cubicBezTo>
                  <a:pt x="227" y="319"/>
                  <a:pt x="224" y="322"/>
                  <a:pt x="224" y="325"/>
                </a:cubicBezTo>
                <a:cubicBezTo>
                  <a:pt x="224" y="326"/>
                  <a:pt x="224" y="326"/>
                  <a:pt x="224" y="326"/>
                </a:cubicBezTo>
                <a:cubicBezTo>
                  <a:pt x="224" y="326"/>
                  <a:pt x="224" y="326"/>
                  <a:pt x="224" y="326"/>
                </a:cubicBezTo>
                <a:cubicBezTo>
                  <a:pt x="224" y="329"/>
                  <a:pt x="227" y="332"/>
                  <a:pt x="230" y="332"/>
                </a:cubicBezTo>
                <a:lnTo>
                  <a:pt x="247" y="332"/>
                </a:lnTo>
                <a:cubicBezTo>
                  <a:pt x="253" y="332"/>
                  <a:pt x="258" y="337"/>
                  <a:pt x="258" y="343"/>
                </a:cubicBezTo>
                <a:cubicBezTo>
                  <a:pt x="258" y="349"/>
                  <a:pt x="253" y="354"/>
                  <a:pt x="247" y="354"/>
                </a:cubicBezTo>
                <a:lnTo>
                  <a:pt x="229" y="354"/>
                </a:lnTo>
                <a:cubicBezTo>
                  <a:pt x="226" y="354"/>
                  <a:pt x="223" y="357"/>
                  <a:pt x="223" y="360"/>
                </a:cubicBezTo>
                <a:cubicBezTo>
                  <a:pt x="223" y="364"/>
                  <a:pt x="226" y="367"/>
                  <a:pt x="229" y="367"/>
                </a:cubicBezTo>
                <a:lnTo>
                  <a:pt x="240" y="367"/>
                </a:lnTo>
                <a:cubicBezTo>
                  <a:pt x="246" y="367"/>
                  <a:pt x="251" y="371"/>
                  <a:pt x="251" y="377"/>
                </a:cubicBezTo>
                <a:cubicBezTo>
                  <a:pt x="251" y="384"/>
                  <a:pt x="246" y="388"/>
                  <a:pt x="240" y="388"/>
                </a:cubicBezTo>
                <a:lnTo>
                  <a:pt x="229" y="388"/>
                </a:lnTo>
                <a:cubicBezTo>
                  <a:pt x="225" y="388"/>
                  <a:pt x="222" y="391"/>
                  <a:pt x="222" y="395"/>
                </a:cubicBezTo>
                <a:cubicBezTo>
                  <a:pt x="222" y="398"/>
                  <a:pt x="225" y="401"/>
                  <a:pt x="229" y="401"/>
                </a:cubicBezTo>
                <a:lnTo>
                  <a:pt x="233" y="401"/>
                </a:lnTo>
                <a:cubicBezTo>
                  <a:pt x="239" y="401"/>
                  <a:pt x="244" y="406"/>
                  <a:pt x="244" y="412"/>
                </a:cubicBezTo>
                <a:cubicBezTo>
                  <a:pt x="244" y="418"/>
                  <a:pt x="239" y="423"/>
                  <a:pt x="233" y="423"/>
                </a:cubicBezTo>
                <a:lnTo>
                  <a:pt x="121" y="423"/>
                </a:lnTo>
                <a:cubicBezTo>
                  <a:pt x="109" y="423"/>
                  <a:pt x="97" y="419"/>
                  <a:pt x="88" y="412"/>
                </a:cubicBezTo>
                <a:lnTo>
                  <a:pt x="79" y="406"/>
                </a:lnTo>
                <a:cubicBezTo>
                  <a:pt x="78" y="405"/>
                  <a:pt x="76" y="405"/>
                  <a:pt x="75" y="405"/>
                </a:cubicBezTo>
                <a:lnTo>
                  <a:pt x="54" y="405"/>
                </a:lnTo>
                <a:lnTo>
                  <a:pt x="54" y="374"/>
                </a:lnTo>
                <a:cubicBezTo>
                  <a:pt x="54" y="370"/>
                  <a:pt x="52" y="367"/>
                  <a:pt x="48" y="367"/>
                </a:cubicBezTo>
                <a:cubicBezTo>
                  <a:pt x="45" y="367"/>
                  <a:pt x="42" y="370"/>
                  <a:pt x="42" y="374"/>
                </a:cubicBezTo>
                <a:lnTo>
                  <a:pt x="42" y="411"/>
                </a:lnTo>
                <a:cubicBezTo>
                  <a:pt x="42" y="414"/>
                  <a:pt x="39" y="416"/>
                  <a:pt x="37" y="416"/>
                </a:cubicBezTo>
                <a:lnTo>
                  <a:pt x="6" y="416"/>
                </a:lnTo>
                <a:cubicBezTo>
                  <a:pt x="2" y="416"/>
                  <a:pt x="0" y="419"/>
                  <a:pt x="0" y="422"/>
                </a:cubicBezTo>
                <a:cubicBezTo>
                  <a:pt x="0" y="426"/>
                  <a:pt x="2" y="429"/>
                  <a:pt x="6" y="429"/>
                </a:cubicBezTo>
                <a:lnTo>
                  <a:pt x="37" y="429"/>
                </a:lnTo>
                <a:cubicBezTo>
                  <a:pt x="44" y="429"/>
                  <a:pt x="51" y="424"/>
                  <a:pt x="53" y="417"/>
                </a:cubicBezTo>
                <a:lnTo>
                  <a:pt x="73" y="417"/>
                </a:lnTo>
                <a:lnTo>
                  <a:pt x="80" y="423"/>
                </a:lnTo>
                <a:cubicBezTo>
                  <a:pt x="92" y="431"/>
                  <a:pt x="106" y="436"/>
                  <a:pt x="121" y="436"/>
                </a:cubicBezTo>
                <a:lnTo>
                  <a:pt x="233" y="436"/>
                </a:lnTo>
                <a:cubicBezTo>
                  <a:pt x="246" y="436"/>
                  <a:pt x="257" y="425"/>
                  <a:pt x="257" y="412"/>
                </a:cubicBezTo>
                <a:cubicBezTo>
                  <a:pt x="257" y="407"/>
                  <a:pt x="255" y="402"/>
                  <a:pt x="252" y="398"/>
                </a:cubicBezTo>
                <a:cubicBezTo>
                  <a:pt x="259" y="394"/>
                  <a:pt x="264" y="386"/>
                  <a:pt x="264" y="377"/>
                </a:cubicBezTo>
              </a:path>
              <a:path w="438" h="436">
                <a:moveTo>
                  <a:pt x="405" y="264"/>
                </a:moveTo>
                <a:cubicBezTo>
                  <a:pt x="402" y="263"/>
                  <a:pt x="398" y="265"/>
                  <a:pt x="397" y="269"/>
                </a:cubicBezTo>
                <a:cubicBezTo>
                  <a:pt x="389" y="299"/>
                  <a:pt x="374" y="326"/>
                  <a:pt x="352" y="349"/>
                </a:cubicBezTo>
                <a:cubicBezTo>
                  <a:pt x="330" y="372"/>
                  <a:pt x="303" y="388"/>
                  <a:pt x="273" y="397"/>
                </a:cubicBezTo>
                <a:cubicBezTo>
                  <a:pt x="270" y="399"/>
                  <a:pt x="268" y="402"/>
                  <a:pt x="269" y="405"/>
                </a:cubicBezTo>
                <a:cubicBezTo>
                  <a:pt x="270" y="408"/>
                  <a:pt x="273" y="410"/>
                  <a:pt x="275" y="410"/>
                </a:cubicBezTo>
                <a:cubicBezTo>
                  <a:pt x="276" y="410"/>
                  <a:pt x="277" y="410"/>
                  <a:pt x="277" y="410"/>
                </a:cubicBezTo>
                <a:cubicBezTo>
                  <a:pt x="309" y="400"/>
                  <a:pt x="338" y="382"/>
                  <a:pt x="361" y="358"/>
                </a:cubicBezTo>
                <a:cubicBezTo>
                  <a:pt x="384" y="334"/>
                  <a:pt x="401" y="304"/>
                  <a:pt x="410" y="272"/>
                </a:cubicBezTo>
                <a:cubicBezTo>
                  <a:pt x="411" y="268"/>
                  <a:pt x="409" y="265"/>
                  <a:pt x="405" y="264"/>
                </a:cubicBezTo>
              </a:path>
              <a:path w="438" h="436">
                <a:moveTo>
                  <a:pt x="402" y="166"/>
                </a:moveTo>
                <a:cubicBezTo>
                  <a:pt x="399" y="167"/>
                  <a:pt x="397" y="171"/>
                  <a:pt x="398" y="174"/>
                </a:cubicBezTo>
                <a:cubicBezTo>
                  <a:pt x="402" y="189"/>
                  <a:pt x="404" y="205"/>
                  <a:pt x="404" y="221"/>
                </a:cubicBezTo>
                <a:cubicBezTo>
                  <a:pt x="404" y="228"/>
                  <a:pt x="403" y="235"/>
                  <a:pt x="402" y="242"/>
                </a:cubicBezTo>
                <a:cubicBezTo>
                  <a:pt x="402" y="246"/>
                  <a:pt x="405" y="249"/>
                  <a:pt x="408" y="249"/>
                </a:cubicBezTo>
                <a:cubicBezTo>
                  <a:pt x="408" y="249"/>
                  <a:pt x="408" y="249"/>
                  <a:pt x="409" y="249"/>
                </a:cubicBezTo>
                <a:cubicBezTo>
                  <a:pt x="412" y="249"/>
                  <a:pt x="415" y="247"/>
                  <a:pt x="415" y="244"/>
                </a:cubicBezTo>
                <a:cubicBezTo>
                  <a:pt x="416" y="236"/>
                  <a:pt x="416" y="228"/>
                  <a:pt x="416" y="221"/>
                </a:cubicBezTo>
                <a:cubicBezTo>
                  <a:pt x="416" y="204"/>
                  <a:pt x="414" y="187"/>
                  <a:pt x="410" y="171"/>
                </a:cubicBezTo>
                <a:cubicBezTo>
                  <a:pt x="409" y="167"/>
                  <a:pt x="406" y="165"/>
                  <a:pt x="402" y="166"/>
                </a:cubicBezTo>
              </a:path>
              <a:path w="438" h="436">
                <a:moveTo>
                  <a:pt x="32" y="269"/>
                </a:moveTo>
                <a:cubicBezTo>
                  <a:pt x="32" y="269"/>
                  <a:pt x="33" y="269"/>
                  <a:pt x="33" y="269"/>
                </a:cubicBezTo>
                <a:cubicBezTo>
                  <a:pt x="37" y="268"/>
                  <a:pt x="39" y="265"/>
                  <a:pt x="38" y="261"/>
                </a:cubicBezTo>
                <a:cubicBezTo>
                  <a:pt x="35" y="248"/>
                  <a:pt x="34" y="234"/>
                  <a:pt x="34" y="221"/>
                </a:cubicBezTo>
                <a:cubicBezTo>
                  <a:pt x="34" y="181"/>
                  <a:pt x="46" y="143"/>
                  <a:pt x="69" y="111"/>
                </a:cubicBezTo>
                <a:cubicBezTo>
                  <a:pt x="92" y="80"/>
                  <a:pt x="124" y="57"/>
                  <a:pt x="161" y="45"/>
                </a:cubicBezTo>
                <a:cubicBezTo>
                  <a:pt x="164" y="44"/>
                  <a:pt x="166" y="40"/>
                  <a:pt x="165" y="37"/>
                </a:cubicBezTo>
                <a:cubicBezTo>
                  <a:pt x="164" y="33"/>
                  <a:pt x="160" y="32"/>
                  <a:pt x="157" y="33"/>
                </a:cubicBezTo>
                <a:cubicBezTo>
                  <a:pt x="117" y="46"/>
                  <a:pt x="84" y="70"/>
                  <a:pt x="59" y="104"/>
                </a:cubicBezTo>
                <a:cubicBezTo>
                  <a:pt x="34" y="138"/>
                  <a:pt x="21" y="178"/>
                  <a:pt x="21" y="221"/>
                </a:cubicBezTo>
                <a:cubicBezTo>
                  <a:pt x="21" y="235"/>
                  <a:pt x="22" y="250"/>
                  <a:pt x="26" y="264"/>
                </a:cubicBezTo>
                <a:cubicBezTo>
                  <a:pt x="26" y="267"/>
                  <a:pt x="29" y="269"/>
                  <a:pt x="32" y="269"/>
                </a:cubicBezTo>
              </a:path>
              <a:path w="438" h="436">
                <a:moveTo>
                  <a:pt x="79" y="150"/>
                </a:moveTo>
                <a:cubicBezTo>
                  <a:pt x="75" y="148"/>
                  <a:pt x="72" y="150"/>
                  <a:pt x="70" y="153"/>
                </a:cubicBezTo>
                <a:cubicBezTo>
                  <a:pt x="60" y="174"/>
                  <a:pt x="55" y="197"/>
                  <a:pt x="55" y="221"/>
                </a:cubicBezTo>
                <a:cubicBezTo>
                  <a:pt x="55" y="240"/>
                  <a:pt x="59" y="259"/>
                  <a:pt x="65" y="276"/>
                </a:cubicBezTo>
                <a:cubicBezTo>
                  <a:pt x="66" y="279"/>
                  <a:pt x="69" y="281"/>
                  <a:pt x="71" y="281"/>
                </a:cubicBezTo>
                <a:cubicBezTo>
                  <a:pt x="72" y="281"/>
                  <a:pt x="73" y="280"/>
                  <a:pt x="73" y="280"/>
                </a:cubicBezTo>
                <a:cubicBezTo>
                  <a:pt x="77" y="279"/>
                  <a:pt x="78" y="275"/>
                  <a:pt x="77" y="272"/>
                </a:cubicBezTo>
                <a:cubicBezTo>
                  <a:pt x="71" y="256"/>
                  <a:pt x="68" y="238"/>
                  <a:pt x="68" y="221"/>
                </a:cubicBezTo>
                <a:cubicBezTo>
                  <a:pt x="68" y="199"/>
                  <a:pt x="73" y="178"/>
                  <a:pt x="82" y="158"/>
                </a:cubicBezTo>
                <a:cubicBezTo>
                  <a:pt x="83" y="155"/>
                  <a:pt x="82" y="151"/>
                  <a:pt x="79" y="150"/>
                </a:cubicBezTo>
              </a:path>
              <a:path w="438" h="436">
                <a:moveTo>
                  <a:pt x="360" y="288"/>
                </a:moveTo>
                <a:cubicBezTo>
                  <a:pt x="361" y="288"/>
                  <a:pt x="362" y="288"/>
                  <a:pt x="363" y="288"/>
                </a:cubicBezTo>
                <a:cubicBezTo>
                  <a:pt x="365" y="288"/>
                  <a:pt x="368" y="287"/>
                  <a:pt x="369" y="284"/>
                </a:cubicBezTo>
                <a:cubicBezTo>
                  <a:pt x="377" y="264"/>
                  <a:pt x="382" y="243"/>
                  <a:pt x="382" y="221"/>
                </a:cubicBezTo>
                <a:cubicBezTo>
                  <a:pt x="382" y="199"/>
                  <a:pt x="378" y="178"/>
                  <a:pt x="369" y="159"/>
                </a:cubicBezTo>
                <a:cubicBezTo>
                  <a:pt x="368" y="155"/>
                  <a:pt x="364" y="154"/>
                  <a:pt x="361" y="155"/>
                </a:cubicBezTo>
                <a:cubicBezTo>
                  <a:pt x="358" y="157"/>
                  <a:pt x="356" y="160"/>
                  <a:pt x="358" y="164"/>
                </a:cubicBezTo>
                <a:cubicBezTo>
                  <a:pt x="365" y="182"/>
                  <a:pt x="369" y="201"/>
                  <a:pt x="369" y="221"/>
                </a:cubicBezTo>
                <a:cubicBezTo>
                  <a:pt x="369" y="241"/>
                  <a:pt x="365" y="261"/>
                  <a:pt x="357" y="279"/>
                </a:cubicBezTo>
                <a:cubicBezTo>
                  <a:pt x="356" y="283"/>
                  <a:pt x="357" y="286"/>
                  <a:pt x="360" y="288"/>
                </a:cubicBezTo>
              </a:path>
              <a:path w="438" h="436">
                <a:moveTo>
                  <a:pt x="146" y="74"/>
                </a:moveTo>
                <a:cubicBezTo>
                  <a:pt x="144" y="76"/>
                  <a:pt x="141" y="77"/>
                  <a:pt x="138" y="79"/>
                </a:cubicBezTo>
                <a:cubicBezTo>
                  <a:pt x="135" y="80"/>
                  <a:pt x="134" y="84"/>
                  <a:pt x="136" y="87"/>
                </a:cubicBezTo>
                <a:cubicBezTo>
                  <a:pt x="137" y="90"/>
                  <a:pt x="139" y="91"/>
                  <a:pt x="141" y="91"/>
                </a:cubicBezTo>
                <a:cubicBezTo>
                  <a:pt x="142" y="91"/>
                  <a:pt x="143" y="90"/>
                  <a:pt x="144" y="90"/>
                </a:cubicBezTo>
                <a:cubicBezTo>
                  <a:pt x="147" y="88"/>
                  <a:pt x="149" y="87"/>
                  <a:pt x="152" y="86"/>
                </a:cubicBezTo>
                <a:cubicBezTo>
                  <a:pt x="155" y="84"/>
                  <a:pt x="157" y="80"/>
                  <a:pt x="155" y="77"/>
                </a:cubicBezTo>
                <a:cubicBezTo>
                  <a:pt x="153" y="74"/>
                  <a:pt x="150" y="73"/>
                  <a:pt x="146" y="74"/>
                </a:cubicBezTo>
              </a:path>
              <a:path w="438" h="436">
                <a:moveTo>
                  <a:pt x="302" y="346"/>
                </a:moveTo>
                <a:cubicBezTo>
                  <a:pt x="296" y="350"/>
                  <a:pt x="289" y="354"/>
                  <a:pt x="282" y="357"/>
                </a:cubicBezTo>
                <a:cubicBezTo>
                  <a:pt x="279" y="358"/>
                  <a:pt x="278" y="362"/>
                  <a:pt x="279" y="365"/>
                </a:cubicBezTo>
                <a:cubicBezTo>
                  <a:pt x="280" y="368"/>
                  <a:pt x="282" y="369"/>
                  <a:pt x="285" y="369"/>
                </a:cubicBezTo>
                <a:cubicBezTo>
                  <a:pt x="286" y="369"/>
                  <a:pt x="287" y="369"/>
                  <a:pt x="288" y="369"/>
                </a:cubicBezTo>
                <a:cubicBezTo>
                  <a:pt x="295" y="365"/>
                  <a:pt x="302" y="361"/>
                  <a:pt x="309" y="356"/>
                </a:cubicBezTo>
                <a:cubicBezTo>
                  <a:pt x="312" y="354"/>
                  <a:pt x="313" y="350"/>
                  <a:pt x="311" y="347"/>
                </a:cubicBezTo>
                <a:cubicBezTo>
                  <a:pt x="309" y="345"/>
                  <a:pt x="305" y="344"/>
                  <a:pt x="302" y="346"/>
                </a:cubicBezTo>
              </a:path>
              <a:path w="438" h="436">
                <a:moveTo>
                  <a:pt x="218" y="174"/>
                </a:moveTo>
                <a:cubicBezTo>
                  <a:pt x="215" y="174"/>
                  <a:pt x="212" y="177"/>
                  <a:pt x="212" y="180"/>
                </a:cubicBezTo>
                <a:lnTo>
                  <a:pt x="212" y="186"/>
                </a:lnTo>
                <a:cubicBezTo>
                  <a:pt x="198" y="188"/>
                  <a:pt x="188" y="199"/>
                  <a:pt x="185" y="212"/>
                </a:cubicBezTo>
                <a:lnTo>
                  <a:pt x="180" y="212"/>
                </a:lnTo>
                <a:cubicBezTo>
                  <a:pt x="177" y="212"/>
                  <a:pt x="174" y="215"/>
                  <a:pt x="174" y="219"/>
                </a:cubicBezTo>
                <a:cubicBezTo>
                  <a:pt x="174" y="222"/>
                  <a:pt x="177" y="225"/>
                  <a:pt x="180" y="225"/>
                </a:cubicBezTo>
                <a:lnTo>
                  <a:pt x="185" y="225"/>
                </a:lnTo>
                <a:cubicBezTo>
                  <a:pt x="188" y="238"/>
                  <a:pt x="198" y="249"/>
                  <a:pt x="212" y="251"/>
                </a:cubicBezTo>
                <a:lnTo>
                  <a:pt x="212" y="257"/>
                </a:lnTo>
                <a:cubicBezTo>
                  <a:pt x="212" y="260"/>
                  <a:pt x="215" y="263"/>
                  <a:pt x="218" y="263"/>
                </a:cubicBezTo>
                <a:cubicBezTo>
                  <a:pt x="222" y="263"/>
                  <a:pt x="225" y="260"/>
                  <a:pt x="225" y="257"/>
                </a:cubicBezTo>
                <a:lnTo>
                  <a:pt x="225" y="251"/>
                </a:lnTo>
                <a:cubicBezTo>
                  <a:pt x="238" y="249"/>
                  <a:pt x="248" y="238"/>
                  <a:pt x="251" y="225"/>
                </a:cubicBezTo>
                <a:lnTo>
                  <a:pt x="256" y="225"/>
                </a:lnTo>
                <a:cubicBezTo>
                  <a:pt x="260" y="225"/>
                  <a:pt x="263" y="222"/>
                  <a:pt x="263" y="219"/>
                </a:cubicBezTo>
                <a:cubicBezTo>
                  <a:pt x="263" y="215"/>
                  <a:pt x="260" y="212"/>
                  <a:pt x="256" y="212"/>
                </a:cubicBezTo>
                <a:lnTo>
                  <a:pt x="251" y="212"/>
                </a:lnTo>
                <a:cubicBezTo>
                  <a:pt x="248" y="199"/>
                  <a:pt x="238" y="188"/>
                  <a:pt x="225" y="186"/>
                </a:cubicBezTo>
                <a:lnTo>
                  <a:pt x="225" y="180"/>
                </a:lnTo>
                <a:cubicBezTo>
                  <a:pt x="225" y="177"/>
                  <a:pt x="222" y="174"/>
                  <a:pt x="218" y="174"/>
                </a:cubicBezTo>
                <a:moveTo>
                  <a:pt x="239" y="219"/>
                </a:moveTo>
                <a:cubicBezTo>
                  <a:pt x="239" y="230"/>
                  <a:pt x="230" y="239"/>
                  <a:pt x="218" y="239"/>
                </a:cubicBezTo>
                <a:cubicBezTo>
                  <a:pt x="207" y="239"/>
                  <a:pt x="197" y="230"/>
                  <a:pt x="197" y="219"/>
                </a:cubicBezTo>
                <a:cubicBezTo>
                  <a:pt x="197" y="207"/>
                  <a:pt x="207" y="198"/>
                  <a:pt x="218" y="198"/>
                </a:cubicBezTo>
                <a:cubicBezTo>
                  <a:pt x="230" y="198"/>
                  <a:pt x="239" y="207"/>
                  <a:pt x="239" y="219"/>
                </a:cubicBezTo>
              </a:path>
              <a:path w="438" h="436">
                <a:moveTo>
                  <a:pt x="212" y="217"/>
                </a:moveTo>
                <a:lnTo>
                  <a:pt x="212" y="219"/>
                </a:lnTo>
                <a:cubicBezTo>
                  <a:pt x="212" y="223"/>
                  <a:pt x="215" y="226"/>
                  <a:pt x="218" y="226"/>
                </a:cubicBezTo>
                <a:cubicBezTo>
                  <a:pt x="222" y="226"/>
                  <a:pt x="225" y="223"/>
                  <a:pt x="225" y="219"/>
                </a:cubicBezTo>
                <a:lnTo>
                  <a:pt x="225" y="217"/>
                </a:lnTo>
                <a:cubicBezTo>
                  <a:pt x="225" y="214"/>
                  <a:pt x="222" y="211"/>
                  <a:pt x="218" y="211"/>
                </a:cubicBezTo>
                <a:cubicBezTo>
                  <a:pt x="215" y="211"/>
                  <a:pt x="212" y="214"/>
                  <a:pt x="212" y="217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56" name="picture 5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968555" y="840879"/>
            <a:ext cx="1173276" cy="567089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10937418" y="964196"/>
            <a:ext cx="812075" cy="5572519"/>
            <a:chOff x="0" y="0"/>
            <a:chExt cx="812075" cy="5572519"/>
          </a:xfrm>
        </p:grpSpPr>
        <p:pic>
          <p:nvPicPr>
            <p:cNvPr id="558" name="picture 5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12075" cy="5572519"/>
            </a:xfrm>
            <a:prstGeom prst="rect">
              <a:avLst/>
            </a:prstGeom>
          </p:spPr>
        </p:pic>
        <p:sp>
          <p:nvSpPr>
            <p:cNvPr id="560" name="textbox 560"/>
            <p:cNvSpPr/>
            <p:nvPr/>
          </p:nvSpPr>
          <p:spPr>
            <a:xfrm>
              <a:off x="-21472" y="-12700"/>
              <a:ext cx="846455" cy="55981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0596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700" kern="0" spc="3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长期效益实现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62" name="path 562"/>
          <p:cNvSpPr/>
          <p:nvPr/>
        </p:nvSpPr>
        <p:spPr>
          <a:xfrm>
            <a:off x="9232506" y="2629128"/>
            <a:ext cx="156781" cy="319506"/>
          </a:xfrm>
          <a:custGeom>
            <a:avLst/>
            <a:gdLst/>
            <a:ahLst/>
            <a:cxnLst/>
            <a:rect l="0" t="0" r="0" b="0"/>
            <a:pathLst>
              <a:path w="246" h="503">
                <a:moveTo>
                  <a:pt x="193" y="417"/>
                </a:moveTo>
                <a:lnTo>
                  <a:pt x="162" y="413"/>
                </a:lnTo>
                <a:lnTo>
                  <a:pt x="149" y="385"/>
                </a:lnTo>
                <a:cubicBezTo>
                  <a:pt x="148" y="384"/>
                  <a:pt x="147" y="382"/>
                  <a:pt x="145" y="381"/>
                </a:cubicBezTo>
                <a:lnTo>
                  <a:pt x="145" y="323"/>
                </a:lnTo>
                <a:lnTo>
                  <a:pt x="168" y="330"/>
                </a:lnTo>
                <a:cubicBezTo>
                  <a:pt x="169" y="331"/>
                  <a:pt x="171" y="331"/>
                  <a:pt x="172" y="331"/>
                </a:cubicBezTo>
                <a:cubicBezTo>
                  <a:pt x="177" y="331"/>
                  <a:pt x="182" y="329"/>
                  <a:pt x="184" y="325"/>
                </a:cubicBezTo>
                <a:lnTo>
                  <a:pt x="200" y="305"/>
                </a:lnTo>
                <a:lnTo>
                  <a:pt x="210" y="312"/>
                </a:lnTo>
                <a:cubicBezTo>
                  <a:pt x="212" y="313"/>
                  <a:pt x="213" y="313"/>
                  <a:pt x="215" y="313"/>
                </a:cubicBezTo>
                <a:cubicBezTo>
                  <a:pt x="217" y="313"/>
                  <a:pt x="219" y="312"/>
                  <a:pt x="221" y="310"/>
                </a:cubicBezTo>
                <a:cubicBezTo>
                  <a:pt x="223" y="307"/>
                  <a:pt x="222" y="302"/>
                  <a:pt x="219" y="300"/>
                </a:cubicBezTo>
                <a:lnTo>
                  <a:pt x="207" y="292"/>
                </a:lnTo>
                <a:cubicBezTo>
                  <a:pt x="207" y="287"/>
                  <a:pt x="205" y="282"/>
                  <a:pt x="202" y="279"/>
                </a:cubicBezTo>
                <a:lnTo>
                  <a:pt x="187" y="266"/>
                </a:lnTo>
                <a:cubicBezTo>
                  <a:pt x="185" y="265"/>
                  <a:pt x="183" y="264"/>
                  <a:pt x="181" y="264"/>
                </a:cubicBezTo>
                <a:lnTo>
                  <a:pt x="181" y="245"/>
                </a:lnTo>
                <a:cubicBezTo>
                  <a:pt x="183" y="244"/>
                  <a:pt x="184" y="243"/>
                  <a:pt x="185" y="242"/>
                </a:cubicBezTo>
                <a:cubicBezTo>
                  <a:pt x="189" y="239"/>
                  <a:pt x="189" y="235"/>
                  <a:pt x="186" y="232"/>
                </a:cubicBezTo>
                <a:cubicBezTo>
                  <a:pt x="184" y="228"/>
                  <a:pt x="179" y="228"/>
                  <a:pt x="176" y="230"/>
                </a:cubicBezTo>
                <a:cubicBezTo>
                  <a:pt x="165" y="239"/>
                  <a:pt x="152" y="244"/>
                  <a:pt x="138" y="244"/>
                </a:cubicBezTo>
                <a:cubicBezTo>
                  <a:pt x="105" y="244"/>
                  <a:pt x="77" y="217"/>
                  <a:pt x="77" y="184"/>
                </a:cubicBezTo>
                <a:lnTo>
                  <a:pt x="77" y="135"/>
                </a:lnTo>
                <a:cubicBezTo>
                  <a:pt x="77" y="115"/>
                  <a:pt x="93" y="100"/>
                  <a:pt x="112" y="100"/>
                </a:cubicBezTo>
                <a:lnTo>
                  <a:pt x="159" y="100"/>
                </a:lnTo>
                <a:cubicBezTo>
                  <a:pt x="160" y="100"/>
                  <a:pt x="162" y="99"/>
                  <a:pt x="163" y="98"/>
                </a:cubicBezTo>
                <a:lnTo>
                  <a:pt x="172" y="91"/>
                </a:lnTo>
                <a:lnTo>
                  <a:pt x="181" y="98"/>
                </a:lnTo>
                <a:cubicBezTo>
                  <a:pt x="192" y="107"/>
                  <a:pt x="198" y="121"/>
                  <a:pt x="198" y="136"/>
                </a:cubicBezTo>
                <a:lnTo>
                  <a:pt x="198" y="184"/>
                </a:lnTo>
                <a:cubicBezTo>
                  <a:pt x="198" y="192"/>
                  <a:pt x="197" y="200"/>
                  <a:pt x="193" y="208"/>
                </a:cubicBezTo>
                <a:cubicBezTo>
                  <a:pt x="191" y="212"/>
                  <a:pt x="193" y="216"/>
                  <a:pt x="197" y="218"/>
                </a:cubicBezTo>
                <a:cubicBezTo>
                  <a:pt x="200" y="220"/>
                  <a:pt x="205" y="218"/>
                  <a:pt x="206" y="214"/>
                </a:cubicBezTo>
                <a:cubicBezTo>
                  <a:pt x="209" y="208"/>
                  <a:pt x="211" y="201"/>
                  <a:pt x="212" y="195"/>
                </a:cubicBezTo>
                <a:lnTo>
                  <a:pt x="214" y="195"/>
                </a:lnTo>
                <a:cubicBezTo>
                  <a:pt x="230" y="195"/>
                  <a:pt x="242" y="182"/>
                  <a:pt x="242" y="166"/>
                </a:cubicBezTo>
                <a:cubicBezTo>
                  <a:pt x="242" y="160"/>
                  <a:pt x="240" y="153"/>
                  <a:pt x="236" y="148"/>
                </a:cubicBezTo>
                <a:lnTo>
                  <a:pt x="242" y="105"/>
                </a:lnTo>
                <a:cubicBezTo>
                  <a:pt x="246" y="74"/>
                  <a:pt x="225" y="46"/>
                  <a:pt x="195" y="41"/>
                </a:cubicBezTo>
                <a:lnTo>
                  <a:pt x="193" y="41"/>
                </a:lnTo>
                <a:cubicBezTo>
                  <a:pt x="183" y="25"/>
                  <a:pt x="168" y="13"/>
                  <a:pt x="149" y="7"/>
                </a:cubicBezTo>
                <a:lnTo>
                  <a:pt x="147" y="7"/>
                </a:lnTo>
                <a:cubicBezTo>
                  <a:pt x="121" y="0"/>
                  <a:pt x="93" y="5"/>
                  <a:pt x="72" y="21"/>
                </a:cubicBezTo>
                <a:cubicBezTo>
                  <a:pt x="69" y="23"/>
                  <a:pt x="68" y="28"/>
                  <a:pt x="70" y="31"/>
                </a:cubicBezTo>
                <a:cubicBezTo>
                  <a:pt x="73" y="34"/>
                  <a:pt x="77" y="35"/>
                  <a:pt x="81" y="33"/>
                </a:cubicBezTo>
                <a:cubicBezTo>
                  <a:pt x="98" y="19"/>
                  <a:pt x="122" y="15"/>
                  <a:pt x="143" y="21"/>
                </a:cubicBezTo>
                <a:lnTo>
                  <a:pt x="145" y="21"/>
                </a:lnTo>
                <a:cubicBezTo>
                  <a:pt x="161" y="26"/>
                  <a:pt x="174" y="36"/>
                  <a:pt x="182" y="51"/>
                </a:cubicBezTo>
                <a:cubicBezTo>
                  <a:pt x="187" y="62"/>
                  <a:pt x="190" y="74"/>
                  <a:pt x="189" y="85"/>
                </a:cubicBezTo>
                <a:lnTo>
                  <a:pt x="181" y="79"/>
                </a:lnTo>
                <a:cubicBezTo>
                  <a:pt x="176" y="75"/>
                  <a:pt x="169" y="75"/>
                  <a:pt x="164" y="79"/>
                </a:cubicBezTo>
                <a:lnTo>
                  <a:pt x="156" y="85"/>
                </a:lnTo>
                <a:lnTo>
                  <a:pt x="112" y="85"/>
                </a:lnTo>
                <a:cubicBezTo>
                  <a:pt x="85" y="85"/>
                  <a:pt x="63" y="107"/>
                  <a:pt x="63" y="135"/>
                </a:cubicBezTo>
                <a:lnTo>
                  <a:pt x="63" y="138"/>
                </a:lnTo>
                <a:lnTo>
                  <a:pt x="62" y="138"/>
                </a:lnTo>
                <a:cubicBezTo>
                  <a:pt x="59" y="138"/>
                  <a:pt x="56" y="139"/>
                  <a:pt x="54" y="139"/>
                </a:cubicBezTo>
                <a:cubicBezTo>
                  <a:pt x="44" y="111"/>
                  <a:pt x="47" y="80"/>
                  <a:pt x="62" y="54"/>
                </a:cubicBezTo>
                <a:cubicBezTo>
                  <a:pt x="64" y="50"/>
                  <a:pt x="63" y="46"/>
                  <a:pt x="59" y="44"/>
                </a:cubicBezTo>
                <a:cubicBezTo>
                  <a:pt x="56" y="42"/>
                  <a:pt x="51" y="43"/>
                  <a:pt x="49" y="46"/>
                </a:cubicBezTo>
                <a:cubicBezTo>
                  <a:pt x="31" y="77"/>
                  <a:pt x="28" y="114"/>
                  <a:pt x="41" y="147"/>
                </a:cubicBezTo>
                <a:cubicBezTo>
                  <a:pt x="36" y="152"/>
                  <a:pt x="33" y="159"/>
                  <a:pt x="33" y="167"/>
                </a:cubicBezTo>
                <a:cubicBezTo>
                  <a:pt x="33" y="182"/>
                  <a:pt x="46" y="195"/>
                  <a:pt x="62" y="195"/>
                </a:cubicBezTo>
                <a:lnTo>
                  <a:pt x="64" y="195"/>
                </a:lnTo>
                <a:cubicBezTo>
                  <a:pt x="67" y="215"/>
                  <a:pt x="78" y="233"/>
                  <a:pt x="94" y="245"/>
                </a:cubicBezTo>
                <a:lnTo>
                  <a:pt x="94" y="264"/>
                </a:lnTo>
                <a:cubicBezTo>
                  <a:pt x="92" y="264"/>
                  <a:pt x="91" y="265"/>
                  <a:pt x="89" y="266"/>
                </a:cubicBezTo>
                <a:lnTo>
                  <a:pt x="74" y="279"/>
                </a:lnTo>
                <a:cubicBezTo>
                  <a:pt x="70" y="282"/>
                  <a:pt x="69" y="287"/>
                  <a:pt x="69" y="292"/>
                </a:cubicBezTo>
                <a:lnTo>
                  <a:pt x="31" y="318"/>
                </a:lnTo>
                <a:cubicBezTo>
                  <a:pt x="11" y="331"/>
                  <a:pt x="0" y="354"/>
                  <a:pt x="0" y="378"/>
                </a:cubicBezTo>
                <a:lnTo>
                  <a:pt x="0" y="419"/>
                </a:lnTo>
                <a:cubicBezTo>
                  <a:pt x="0" y="423"/>
                  <a:pt x="3" y="427"/>
                  <a:pt x="7" y="427"/>
                </a:cubicBezTo>
                <a:cubicBezTo>
                  <a:pt x="11" y="427"/>
                  <a:pt x="14" y="423"/>
                  <a:pt x="14" y="419"/>
                </a:cubicBezTo>
                <a:lnTo>
                  <a:pt x="14" y="378"/>
                </a:lnTo>
                <a:cubicBezTo>
                  <a:pt x="14" y="359"/>
                  <a:pt x="24" y="341"/>
                  <a:pt x="40" y="330"/>
                </a:cubicBezTo>
                <a:lnTo>
                  <a:pt x="76" y="305"/>
                </a:lnTo>
                <a:lnTo>
                  <a:pt x="91" y="325"/>
                </a:lnTo>
                <a:cubicBezTo>
                  <a:pt x="94" y="329"/>
                  <a:pt x="99" y="331"/>
                  <a:pt x="103" y="331"/>
                </a:cubicBezTo>
                <a:cubicBezTo>
                  <a:pt x="105" y="331"/>
                  <a:pt x="106" y="331"/>
                  <a:pt x="108" y="330"/>
                </a:cubicBezTo>
                <a:lnTo>
                  <a:pt x="131" y="323"/>
                </a:lnTo>
                <a:lnTo>
                  <a:pt x="131" y="382"/>
                </a:lnTo>
                <a:cubicBezTo>
                  <a:pt x="130" y="383"/>
                  <a:pt x="129" y="384"/>
                  <a:pt x="128" y="385"/>
                </a:cubicBezTo>
                <a:lnTo>
                  <a:pt x="115" y="413"/>
                </a:lnTo>
                <a:lnTo>
                  <a:pt x="84" y="417"/>
                </a:lnTo>
                <a:cubicBezTo>
                  <a:pt x="80" y="418"/>
                  <a:pt x="76" y="421"/>
                  <a:pt x="75" y="425"/>
                </a:cubicBezTo>
                <a:cubicBezTo>
                  <a:pt x="74" y="429"/>
                  <a:pt x="75" y="434"/>
                  <a:pt x="78" y="437"/>
                </a:cubicBezTo>
                <a:lnTo>
                  <a:pt x="100" y="458"/>
                </a:lnTo>
                <a:lnTo>
                  <a:pt x="95" y="489"/>
                </a:lnTo>
                <a:cubicBezTo>
                  <a:pt x="94" y="493"/>
                  <a:pt x="96" y="497"/>
                  <a:pt x="99" y="500"/>
                </a:cubicBezTo>
                <a:cubicBezTo>
                  <a:pt x="103" y="502"/>
                  <a:pt x="107" y="503"/>
                  <a:pt x="111" y="501"/>
                </a:cubicBezTo>
                <a:lnTo>
                  <a:pt x="138" y="486"/>
                </a:lnTo>
                <a:lnTo>
                  <a:pt x="166" y="501"/>
                </a:lnTo>
                <a:cubicBezTo>
                  <a:pt x="167" y="501"/>
                  <a:pt x="169" y="502"/>
                  <a:pt x="171" y="502"/>
                </a:cubicBezTo>
                <a:cubicBezTo>
                  <a:pt x="173" y="502"/>
                  <a:pt x="176" y="501"/>
                  <a:pt x="178" y="500"/>
                </a:cubicBezTo>
                <a:cubicBezTo>
                  <a:pt x="181" y="497"/>
                  <a:pt x="183" y="493"/>
                  <a:pt x="182" y="489"/>
                </a:cubicBezTo>
                <a:lnTo>
                  <a:pt x="177" y="458"/>
                </a:lnTo>
                <a:lnTo>
                  <a:pt x="199" y="437"/>
                </a:lnTo>
                <a:cubicBezTo>
                  <a:pt x="202" y="434"/>
                  <a:pt x="203" y="429"/>
                  <a:pt x="202" y="425"/>
                </a:cubicBezTo>
                <a:cubicBezTo>
                  <a:pt x="200" y="421"/>
                  <a:pt x="197" y="418"/>
                  <a:pt x="193" y="417"/>
                </a:cubicBezTo>
                <a:moveTo>
                  <a:pt x="214" y="180"/>
                </a:moveTo>
                <a:lnTo>
                  <a:pt x="213" y="180"/>
                </a:lnTo>
                <a:lnTo>
                  <a:pt x="213" y="153"/>
                </a:lnTo>
                <a:lnTo>
                  <a:pt x="214" y="153"/>
                </a:lnTo>
                <a:cubicBezTo>
                  <a:pt x="222" y="153"/>
                  <a:pt x="228" y="159"/>
                  <a:pt x="228" y="166"/>
                </a:cubicBezTo>
                <a:cubicBezTo>
                  <a:pt x="228" y="174"/>
                  <a:pt x="222" y="180"/>
                  <a:pt x="214" y="180"/>
                </a:cubicBezTo>
                <a:moveTo>
                  <a:pt x="228" y="103"/>
                </a:moveTo>
                <a:lnTo>
                  <a:pt x="222" y="139"/>
                </a:lnTo>
                <a:cubicBezTo>
                  <a:pt x="220" y="139"/>
                  <a:pt x="217" y="138"/>
                  <a:pt x="214" y="138"/>
                </a:cubicBezTo>
                <a:lnTo>
                  <a:pt x="213" y="138"/>
                </a:lnTo>
                <a:lnTo>
                  <a:pt x="213" y="136"/>
                </a:lnTo>
                <a:cubicBezTo>
                  <a:pt x="213" y="123"/>
                  <a:pt x="209" y="109"/>
                  <a:pt x="201" y="99"/>
                </a:cubicBezTo>
                <a:cubicBezTo>
                  <a:pt x="205" y="85"/>
                  <a:pt x="204" y="71"/>
                  <a:pt x="200" y="58"/>
                </a:cubicBezTo>
                <a:cubicBezTo>
                  <a:pt x="219" y="64"/>
                  <a:pt x="230" y="83"/>
                  <a:pt x="228" y="103"/>
                </a:cubicBezTo>
                <a:moveTo>
                  <a:pt x="48" y="166"/>
                </a:moveTo>
                <a:cubicBezTo>
                  <a:pt x="48" y="159"/>
                  <a:pt x="54" y="153"/>
                  <a:pt x="62" y="153"/>
                </a:cubicBezTo>
                <a:lnTo>
                  <a:pt x="63" y="153"/>
                </a:lnTo>
                <a:lnTo>
                  <a:pt x="63" y="180"/>
                </a:lnTo>
                <a:lnTo>
                  <a:pt x="62" y="180"/>
                </a:lnTo>
                <a:cubicBezTo>
                  <a:pt x="54" y="180"/>
                  <a:pt x="48" y="174"/>
                  <a:pt x="48" y="166"/>
                </a:cubicBezTo>
                <a:moveTo>
                  <a:pt x="192" y="290"/>
                </a:moveTo>
                <a:lnTo>
                  <a:pt x="173" y="316"/>
                </a:lnTo>
                <a:cubicBezTo>
                  <a:pt x="173" y="316"/>
                  <a:pt x="172" y="316"/>
                  <a:pt x="172" y="316"/>
                </a:cubicBezTo>
                <a:lnTo>
                  <a:pt x="145" y="308"/>
                </a:lnTo>
                <a:lnTo>
                  <a:pt x="145" y="293"/>
                </a:lnTo>
                <a:lnTo>
                  <a:pt x="177" y="278"/>
                </a:lnTo>
                <a:lnTo>
                  <a:pt x="192" y="290"/>
                </a:lnTo>
                <a:close/>
                <a:moveTo>
                  <a:pt x="138" y="259"/>
                </a:moveTo>
                <a:cubicBezTo>
                  <a:pt x="148" y="259"/>
                  <a:pt x="158" y="257"/>
                  <a:pt x="167" y="253"/>
                </a:cubicBezTo>
                <a:lnTo>
                  <a:pt x="167" y="266"/>
                </a:lnTo>
                <a:lnTo>
                  <a:pt x="138" y="281"/>
                </a:lnTo>
                <a:lnTo>
                  <a:pt x="109" y="266"/>
                </a:lnTo>
                <a:lnTo>
                  <a:pt x="109" y="253"/>
                </a:lnTo>
                <a:cubicBezTo>
                  <a:pt x="118" y="257"/>
                  <a:pt x="128" y="259"/>
                  <a:pt x="138" y="259"/>
                </a:cubicBezTo>
                <a:moveTo>
                  <a:pt x="104" y="316"/>
                </a:moveTo>
                <a:cubicBezTo>
                  <a:pt x="103" y="316"/>
                  <a:pt x="103" y="316"/>
                  <a:pt x="103" y="316"/>
                </a:cubicBezTo>
                <a:lnTo>
                  <a:pt x="84" y="290"/>
                </a:lnTo>
                <a:lnTo>
                  <a:pt x="99" y="278"/>
                </a:lnTo>
                <a:lnTo>
                  <a:pt x="131" y="293"/>
                </a:lnTo>
                <a:lnTo>
                  <a:pt x="131" y="308"/>
                </a:lnTo>
                <a:lnTo>
                  <a:pt x="104" y="316"/>
                </a:lnTo>
                <a:close/>
                <a:moveTo>
                  <a:pt x="165" y="449"/>
                </a:moveTo>
                <a:cubicBezTo>
                  <a:pt x="163" y="452"/>
                  <a:pt x="162" y="455"/>
                  <a:pt x="162" y="459"/>
                </a:cubicBezTo>
                <a:lnTo>
                  <a:pt x="167" y="485"/>
                </a:lnTo>
                <a:lnTo>
                  <a:pt x="144" y="473"/>
                </a:lnTo>
                <a:cubicBezTo>
                  <a:pt x="142" y="472"/>
                  <a:pt x="140" y="471"/>
                  <a:pt x="138" y="471"/>
                </a:cubicBezTo>
                <a:cubicBezTo>
                  <a:pt x="136" y="471"/>
                  <a:pt x="135" y="472"/>
                  <a:pt x="133" y="473"/>
                </a:cubicBezTo>
                <a:lnTo>
                  <a:pt x="110" y="485"/>
                </a:lnTo>
                <a:lnTo>
                  <a:pt x="114" y="459"/>
                </a:lnTo>
                <a:cubicBezTo>
                  <a:pt x="115" y="455"/>
                  <a:pt x="114" y="452"/>
                  <a:pt x="111" y="449"/>
                </a:cubicBezTo>
                <a:lnTo>
                  <a:pt x="93" y="431"/>
                </a:lnTo>
                <a:lnTo>
                  <a:pt x="118" y="427"/>
                </a:lnTo>
                <a:cubicBezTo>
                  <a:pt x="122" y="427"/>
                  <a:pt x="125" y="424"/>
                  <a:pt x="127" y="421"/>
                </a:cubicBezTo>
                <a:lnTo>
                  <a:pt x="138" y="398"/>
                </a:lnTo>
                <a:lnTo>
                  <a:pt x="150" y="421"/>
                </a:lnTo>
                <a:cubicBezTo>
                  <a:pt x="151" y="424"/>
                  <a:pt x="155" y="427"/>
                  <a:pt x="158" y="427"/>
                </a:cubicBezTo>
                <a:lnTo>
                  <a:pt x="184" y="431"/>
                </a:lnTo>
                <a:lnTo>
                  <a:pt x="165" y="449"/>
                </a:ln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4" name="path 564"/>
          <p:cNvSpPr/>
          <p:nvPr/>
        </p:nvSpPr>
        <p:spPr>
          <a:xfrm>
            <a:off x="9362211" y="2819310"/>
            <a:ext cx="54343" cy="129565"/>
          </a:xfrm>
          <a:custGeom>
            <a:avLst/>
            <a:gdLst/>
            <a:ahLst/>
            <a:cxnLst/>
            <a:rect l="0" t="0" r="0" b="0"/>
            <a:pathLst>
              <a:path w="85" h="204">
                <a:moveTo>
                  <a:pt x="72" y="120"/>
                </a:moveTo>
                <a:lnTo>
                  <a:pt x="72" y="85"/>
                </a:lnTo>
                <a:cubicBezTo>
                  <a:pt x="72" y="81"/>
                  <a:pt x="69" y="77"/>
                  <a:pt x="65" y="77"/>
                </a:cubicBezTo>
                <a:cubicBezTo>
                  <a:pt x="61" y="77"/>
                  <a:pt x="57" y="81"/>
                  <a:pt x="57" y="85"/>
                </a:cubicBezTo>
                <a:lnTo>
                  <a:pt x="57" y="120"/>
                </a:lnTo>
                <a:cubicBezTo>
                  <a:pt x="57" y="124"/>
                  <a:pt x="61" y="127"/>
                  <a:pt x="65" y="127"/>
                </a:cubicBezTo>
                <a:cubicBezTo>
                  <a:pt x="69" y="127"/>
                  <a:pt x="72" y="124"/>
                  <a:pt x="72" y="120"/>
                </a:cubicBezTo>
              </a:path>
              <a:path w="85" h="204">
                <a:moveTo>
                  <a:pt x="80" y="24"/>
                </a:moveTo>
                <a:cubicBezTo>
                  <a:pt x="71" y="19"/>
                  <a:pt x="65" y="13"/>
                  <a:pt x="60" y="5"/>
                </a:cubicBezTo>
                <a:cubicBezTo>
                  <a:pt x="58" y="2"/>
                  <a:pt x="55" y="0"/>
                  <a:pt x="51" y="0"/>
                </a:cubicBezTo>
                <a:cubicBezTo>
                  <a:pt x="47" y="0"/>
                  <a:pt x="44" y="2"/>
                  <a:pt x="42" y="6"/>
                </a:cubicBezTo>
                <a:cubicBezTo>
                  <a:pt x="39" y="14"/>
                  <a:pt x="33" y="20"/>
                  <a:pt x="25" y="23"/>
                </a:cubicBezTo>
                <a:cubicBezTo>
                  <a:pt x="21" y="25"/>
                  <a:pt x="19" y="29"/>
                  <a:pt x="19" y="33"/>
                </a:cubicBezTo>
                <a:cubicBezTo>
                  <a:pt x="19" y="37"/>
                  <a:pt x="21" y="40"/>
                  <a:pt x="25" y="42"/>
                </a:cubicBezTo>
                <a:cubicBezTo>
                  <a:pt x="33" y="45"/>
                  <a:pt x="39" y="51"/>
                  <a:pt x="42" y="59"/>
                </a:cubicBezTo>
                <a:cubicBezTo>
                  <a:pt x="43" y="63"/>
                  <a:pt x="47" y="65"/>
                  <a:pt x="51" y="65"/>
                </a:cubicBezTo>
                <a:cubicBezTo>
                  <a:pt x="51" y="66"/>
                  <a:pt x="51" y="66"/>
                  <a:pt x="51" y="66"/>
                </a:cubicBezTo>
                <a:cubicBezTo>
                  <a:pt x="55" y="66"/>
                  <a:pt x="58" y="63"/>
                  <a:pt x="60" y="60"/>
                </a:cubicBezTo>
                <a:cubicBezTo>
                  <a:pt x="64" y="52"/>
                  <a:pt x="71" y="46"/>
                  <a:pt x="80" y="42"/>
                </a:cubicBezTo>
                <a:cubicBezTo>
                  <a:pt x="83" y="40"/>
                  <a:pt x="85" y="37"/>
                  <a:pt x="85" y="33"/>
                </a:cubicBezTo>
                <a:cubicBezTo>
                  <a:pt x="85" y="29"/>
                  <a:pt x="83" y="26"/>
                  <a:pt x="80" y="24"/>
                </a:cubicBezTo>
                <a:moveTo>
                  <a:pt x="52" y="46"/>
                </a:moveTo>
                <a:cubicBezTo>
                  <a:pt x="48" y="40"/>
                  <a:pt x="44" y="36"/>
                  <a:pt x="39" y="32"/>
                </a:cubicBezTo>
                <a:cubicBezTo>
                  <a:pt x="44" y="29"/>
                  <a:pt x="48" y="24"/>
                  <a:pt x="52" y="19"/>
                </a:cubicBezTo>
                <a:cubicBezTo>
                  <a:pt x="56" y="24"/>
                  <a:pt x="60" y="29"/>
                  <a:pt x="66" y="33"/>
                </a:cubicBezTo>
                <a:cubicBezTo>
                  <a:pt x="60" y="36"/>
                  <a:pt x="56" y="41"/>
                  <a:pt x="52" y="46"/>
                </a:cubicBezTo>
              </a:path>
              <a:path w="85" h="204">
                <a:moveTo>
                  <a:pt x="72" y="148"/>
                </a:moveTo>
                <a:lnTo>
                  <a:pt x="56" y="146"/>
                </a:lnTo>
                <a:lnTo>
                  <a:pt x="49" y="132"/>
                </a:lnTo>
                <a:cubicBezTo>
                  <a:pt x="47" y="128"/>
                  <a:pt x="44" y="126"/>
                  <a:pt x="40" y="126"/>
                </a:cubicBezTo>
                <a:cubicBezTo>
                  <a:pt x="36" y="126"/>
                  <a:pt x="33" y="128"/>
                  <a:pt x="31" y="132"/>
                </a:cubicBezTo>
                <a:lnTo>
                  <a:pt x="24" y="146"/>
                </a:lnTo>
                <a:lnTo>
                  <a:pt x="8" y="148"/>
                </a:lnTo>
                <a:cubicBezTo>
                  <a:pt x="5" y="149"/>
                  <a:pt x="2" y="151"/>
                  <a:pt x="1" y="155"/>
                </a:cubicBezTo>
                <a:cubicBezTo>
                  <a:pt x="0" y="158"/>
                  <a:pt x="0" y="162"/>
                  <a:pt x="3" y="165"/>
                </a:cubicBezTo>
                <a:lnTo>
                  <a:pt x="15" y="176"/>
                </a:lnTo>
                <a:lnTo>
                  <a:pt x="12" y="192"/>
                </a:lnTo>
                <a:cubicBezTo>
                  <a:pt x="11" y="195"/>
                  <a:pt x="13" y="199"/>
                  <a:pt x="16" y="201"/>
                </a:cubicBezTo>
                <a:cubicBezTo>
                  <a:pt x="17" y="202"/>
                  <a:pt x="19" y="203"/>
                  <a:pt x="21" y="203"/>
                </a:cubicBezTo>
                <a:cubicBezTo>
                  <a:pt x="23" y="203"/>
                  <a:pt x="24" y="203"/>
                  <a:pt x="26" y="202"/>
                </a:cubicBezTo>
                <a:lnTo>
                  <a:pt x="40" y="194"/>
                </a:lnTo>
                <a:lnTo>
                  <a:pt x="54" y="202"/>
                </a:lnTo>
                <a:cubicBezTo>
                  <a:pt x="57" y="204"/>
                  <a:pt x="61" y="203"/>
                  <a:pt x="64" y="201"/>
                </a:cubicBezTo>
                <a:cubicBezTo>
                  <a:pt x="67" y="199"/>
                  <a:pt x="69" y="195"/>
                  <a:pt x="68" y="192"/>
                </a:cubicBezTo>
                <a:lnTo>
                  <a:pt x="65" y="176"/>
                </a:lnTo>
                <a:lnTo>
                  <a:pt x="77" y="165"/>
                </a:lnTo>
                <a:cubicBezTo>
                  <a:pt x="80" y="162"/>
                  <a:pt x="81" y="158"/>
                  <a:pt x="79" y="155"/>
                </a:cubicBezTo>
                <a:cubicBezTo>
                  <a:pt x="78" y="151"/>
                  <a:pt x="75" y="149"/>
                  <a:pt x="72" y="148"/>
                </a:cubicBezTo>
                <a:moveTo>
                  <a:pt x="53" y="167"/>
                </a:moveTo>
                <a:cubicBezTo>
                  <a:pt x="51" y="169"/>
                  <a:pt x="50" y="173"/>
                  <a:pt x="51" y="176"/>
                </a:cubicBezTo>
                <a:lnTo>
                  <a:pt x="52" y="184"/>
                </a:lnTo>
                <a:lnTo>
                  <a:pt x="44" y="180"/>
                </a:lnTo>
                <a:cubicBezTo>
                  <a:pt x="43" y="179"/>
                  <a:pt x="42" y="179"/>
                  <a:pt x="40" y="179"/>
                </a:cubicBezTo>
                <a:cubicBezTo>
                  <a:pt x="38" y="179"/>
                  <a:pt x="37" y="179"/>
                  <a:pt x="36" y="180"/>
                </a:cubicBezTo>
                <a:lnTo>
                  <a:pt x="28" y="184"/>
                </a:lnTo>
                <a:lnTo>
                  <a:pt x="29" y="176"/>
                </a:lnTo>
                <a:cubicBezTo>
                  <a:pt x="30" y="173"/>
                  <a:pt x="29" y="169"/>
                  <a:pt x="27" y="167"/>
                </a:cubicBezTo>
                <a:lnTo>
                  <a:pt x="21" y="161"/>
                </a:lnTo>
                <a:lnTo>
                  <a:pt x="29" y="160"/>
                </a:lnTo>
                <a:cubicBezTo>
                  <a:pt x="32" y="160"/>
                  <a:pt x="35" y="158"/>
                  <a:pt x="36" y="155"/>
                </a:cubicBezTo>
                <a:lnTo>
                  <a:pt x="40" y="147"/>
                </a:lnTo>
                <a:lnTo>
                  <a:pt x="44" y="155"/>
                </a:lnTo>
                <a:cubicBezTo>
                  <a:pt x="45" y="158"/>
                  <a:pt x="48" y="160"/>
                  <a:pt x="51" y="160"/>
                </a:cubicBezTo>
                <a:lnTo>
                  <a:pt x="59" y="161"/>
                </a:lnTo>
                <a:lnTo>
                  <a:pt x="53" y="167"/>
                </a:lnTo>
              </a:path>
              <a:path w="85" h="204">
                <a:moveTo>
                  <a:pt x="9" y="79"/>
                </a:moveTo>
                <a:lnTo>
                  <a:pt x="9" y="114"/>
                </a:lnTo>
                <a:cubicBezTo>
                  <a:pt x="9" y="119"/>
                  <a:pt x="12" y="122"/>
                  <a:pt x="16" y="122"/>
                </a:cubicBezTo>
                <a:cubicBezTo>
                  <a:pt x="20" y="122"/>
                  <a:pt x="23" y="119"/>
                  <a:pt x="23" y="114"/>
                </a:cubicBezTo>
                <a:lnTo>
                  <a:pt x="23" y="79"/>
                </a:lnTo>
                <a:cubicBezTo>
                  <a:pt x="23" y="75"/>
                  <a:pt x="20" y="71"/>
                  <a:pt x="16" y="71"/>
                </a:cubicBezTo>
                <a:cubicBezTo>
                  <a:pt x="12" y="71"/>
                  <a:pt x="9" y="75"/>
                  <a:pt x="9" y="79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66" name="picture 5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383661" y="832815"/>
            <a:ext cx="608698" cy="5805220"/>
          </a:xfrm>
          <a:prstGeom prst="rect">
            <a:avLst/>
          </a:prstGeom>
        </p:spPr>
      </p:pic>
      <p:sp>
        <p:nvSpPr>
          <p:cNvPr id="568" name="textbox 568"/>
          <p:cNvSpPr/>
          <p:nvPr/>
        </p:nvSpPr>
        <p:spPr>
          <a:xfrm>
            <a:off x="-12700" y="215900"/>
            <a:ext cx="6915150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5"/>
              </a:spcBef>
            </a:pP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WorkLife</a:t>
            </a:r>
            <a:r>
              <a:rPr sz="2300" b="1" kern="0" spc="-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3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助手</a:t>
            </a:r>
            <a:r>
              <a:rPr sz="2300" b="1" kern="0" spc="-3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，驱动企业智能化核心价值升维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0" name="path 570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2" name="textbox 572"/>
          <p:cNvSpPr/>
          <p:nvPr/>
        </p:nvSpPr>
        <p:spPr>
          <a:xfrm>
            <a:off x="4453480" y="5628342"/>
            <a:ext cx="4869815" cy="541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法务通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80"/>
              </a:lnSpc>
              <a:spcBef>
                <a:spcPts val="5"/>
              </a:spcBef>
            </a:pPr>
            <a:r>
              <a:rPr sz="2400" b="1" kern="0" spc="10" baseline="-100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人力资源合规</a:t>
            </a:r>
            <a:r>
              <a:rPr sz="2400" b="1" kern="0" spc="0" baseline="-100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400" b="1" kern="0" spc="10" baseline="-100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助手</a:t>
            </a:r>
            <a:r>
              <a:rPr sz="1500" b="1" kern="0" spc="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800" kern="0" spc="10" baseline="2200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政策智库</a:t>
            </a:r>
            <a:r>
              <a:rPr sz="1100" kern="0" spc="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800" kern="0" spc="10" baseline="2200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实战导师</a:t>
            </a:r>
            <a:r>
              <a:rPr sz="1100" kern="0" spc="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0" baseline="2200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安全卫士</a:t>
            </a:r>
            <a:endParaRPr sz="1800" baseline="2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4" name="textbox 574"/>
          <p:cNvSpPr/>
          <p:nvPr/>
        </p:nvSpPr>
        <p:spPr>
          <a:xfrm>
            <a:off x="1335375" y="3518763"/>
            <a:ext cx="1092835" cy="1527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5310" indent="1270" algn="l" rtl="0" eaLnBrk="0">
              <a:lnSpc>
                <a:spcPct val="94000"/>
              </a:lnSpc>
            </a:pPr>
            <a:r>
              <a:rPr sz="1700" b="1" kern="0" spc="50" dirty="0">
                <a:solidFill>
                  <a:srgbClr val="222A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</a:t>
            </a:r>
            <a:r>
              <a:rPr sz="1700" b="1" kern="0" spc="0" dirty="0">
                <a:solidFill>
                  <a:srgbClr val="222A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b="1" kern="0" spc="60" dirty="0">
                <a:solidFill>
                  <a:srgbClr val="222A3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聚焦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4025" algn="l" rtl="0" eaLnBrk="0">
              <a:lnSpc>
                <a:spcPct val="88000"/>
              </a:lnSpc>
              <a:spcBef>
                <a:spcPts val="5"/>
              </a:spcBef>
              <a:tabLst>
                <a:tab pos="581660" algn="l"/>
              </a:tabLst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合规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76" name="picture 5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48075" y="4661446"/>
            <a:ext cx="441764" cy="340789"/>
          </a:xfrm>
          <a:prstGeom prst="rect">
            <a:avLst/>
          </a:prstGeom>
        </p:spPr>
      </p:pic>
      <p:sp>
        <p:nvSpPr>
          <p:cNvPr id="578" name="textbox 578"/>
          <p:cNvSpPr/>
          <p:nvPr/>
        </p:nvSpPr>
        <p:spPr>
          <a:xfrm>
            <a:off x="5159438" y="4049072"/>
            <a:ext cx="1814195" cy="795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88000"/>
              </a:lnSpc>
            </a:pPr>
            <a:r>
              <a:rPr sz="15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小P效能提升助理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770"/>
              </a:spcBef>
            </a:pPr>
            <a:r>
              <a:rPr sz="1400" kern="0" spc="-30" dirty="0">
                <a:solidFill>
                  <a:srgbClr val="81828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IPA(Intellige</a:t>
            </a:r>
            <a:r>
              <a:rPr sz="1400" kern="0" spc="-40" dirty="0">
                <a:solidFill>
                  <a:srgbClr val="81828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nce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640"/>
              </a:lnSpc>
              <a:spcBef>
                <a:spcPts val="380"/>
              </a:spcBef>
            </a:pPr>
            <a:r>
              <a:rPr sz="13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300" kern="0" spc="-20" dirty="0">
                <a:solidFill>
                  <a:srgbClr val="81828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rocess</a:t>
            </a:r>
            <a:r>
              <a:rPr sz="1300" kern="0" spc="-80" dirty="0">
                <a:solidFill>
                  <a:srgbClr val="81828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-20" dirty="0">
                <a:solidFill>
                  <a:srgbClr val="81828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Aut</a:t>
            </a:r>
            <a:r>
              <a:rPr sz="1300" kern="0" spc="-30" dirty="0">
                <a:solidFill>
                  <a:srgbClr val="81828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omation）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0" name="textbox 580"/>
          <p:cNvSpPr/>
          <p:nvPr/>
        </p:nvSpPr>
        <p:spPr>
          <a:xfrm>
            <a:off x="7362736" y="2993859"/>
            <a:ext cx="2279650" cy="4845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数据洞察</a:t>
            </a:r>
            <a:r>
              <a:rPr sz="12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辅助决策     业务</a:t>
            </a:r>
            <a:r>
              <a:rPr sz="12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8580" algn="l" rtl="0" eaLnBrk="0">
              <a:lnSpc>
                <a:spcPct val="88000"/>
              </a:lnSpc>
            </a:pP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数据智能</a:t>
            </a:r>
            <a:r>
              <a:rPr sz="1200" b="1" kern="0" spc="-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，辅助管理层精准决策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2" name="textbox 582"/>
          <p:cNvSpPr/>
          <p:nvPr/>
        </p:nvSpPr>
        <p:spPr>
          <a:xfrm>
            <a:off x="5129597" y="2848095"/>
            <a:ext cx="1585594" cy="517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小D数据分析助理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545" algn="l" rtl="0" eaLnBrk="0">
              <a:lnSpc>
                <a:spcPct val="100000"/>
              </a:lnSpc>
              <a:spcBef>
                <a:spcPts val="0"/>
              </a:spcBef>
            </a:pP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1400" kern="0" spc="-30" dirty="0">
                <a:solidFill>
                  <a:srgbClr val="81828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ata Intell</a:t>
            </a:r>
            <a:r>
              <a:rPr sz="1400" kern="0" spc="-40" dirty="0">
                <a:solidFill>
                  <a:srgbClr val="81828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igence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4" name="textbox 584"/>
          <p:cNvSpPr/>
          <p:nvPr/>
        </p:nvSpPr>
        <p:spPr>
          <a:xfrm>
            <a:off x="7515593" y="4511026"/>
            <a:ext cx="2004695" cy="402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8305" indent="-395605" algn="l" rtl="0" eaLnBrk="0">
              <a:lnSpc>
                <a:spcPct val="106000"/>
              </a:lnSpc>
            </a:pPr>
            <a:r>
              <a:rPr sz="1200" b="1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 AI智能化</a:t>
            </a:r>
            <a:r>
              <a:rPr sz="1200" b="1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实践经验分享，</a:t>
            </a:r>
            <a:r>
              <a:rPr sz="12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助力企业效率提升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3666744" y="2261857"/>
            <a:ext cx="809751" cy="809688"/>
            <a:chOff x="0" y="0"/>
            <a:chExt cx="809751" cy="809688"/>
          </a:xfrm>
        </p:grpSpPr>
        <p:sp>
          <p:nvSpPr>
            <p:cNvPr id="586" name="path 586"/>
            <p:cNvSpPr/>
            <p:nvPr/>
          </p:nvSpPr>
          <p:spPr>
            <a:xfrm>
              <a:off x="0" y="0"/>
              <a:ext cx="809751" cy="809688"/>
            </a:xfrm>
            <a:custGeom>
              <a:avLst/>
              <a:gdLst/>
              <a:ahLst/>
              <a:cxnLst/>
              <a:rect l="0" t="0" r="0" b="0"/>
              <a:pathLst>
                <a:path w="1275" h="1275">
                  <a:moveTo>
                    <a:pt x="0" y="638"/>
                  </a:moveTo>
                  <a:cubicBezTo>
                    <a:pt x="0" y="285"/>
                    <a:pt x="285" y="0"/>
                    <a:pt x="637" y="0"/>
                  </a:cubicBezTo>
                  <a:cubicBezTo>
                    <a:pt x="989" y="0"/>
                    <a:pt x="1275" y="285"/>
                    <a:pt x="1275" y="637"/>
                  </a:cubicBezTo>
                  <a:cubicBezTo>
                    <a:pt x="1275" y="989"/>
                    <a:pt x="989" y="1275"/>
                    <a:pt x="637" y="1275"/>
                  </a:cubicBezTo>
                  <a:cubicBezTo>
                    <a:pt x="285" y="1275"/>
                    <a:pt x="0" y="989"/>
                    <a:pt x="0" y="638"/>
                  </a:cubicBezTo>
                </a:path>
              </a:pathLst>
            </a:custGeom>
            <a:solidFill>
              <a:srgbClr val="D9D9D9">
                <a:alpha val="63921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8" name="textbox 588"/>
            <p:cNvSpPr/>
            <p:nvPr/>
          </p:nvSpPr>
          <p:spPr>
            <a:xfrm>
              <a:off x="-12700" y="-12700"/>
              <a:ext cx="835660" cy="8547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8745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200" kern="0" spc="-20" dirty="0">
                  <a:solidFill>
                    <a:srgbClr val="80808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转正在职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 rot="21600000">
            <a:off x="3666744" y="4543488"/>
            <a:ext cx="809751" cy="809675"/>
            <a:chOff x="0" y="0"/>
            <a:chExt cx="809751" cy="809675"/>
          </a:xfrm>
        </p:grpSpPr>
        <p:sp>
          <p:nvSpPr>
            <p:cNvPr id="590" name="path 590"/>
            <p:cNvSpPr/>
            <p:nvPr/>
          </p:nvSpPr>
          <p:spPr>
            <a:xfrm>
              <a:off x="0" y="0"/>
              <a:ext cx="809751" cy="809675"/>
            </a:xfrm>
            <a:custGeom>
              <a:avLst/>
              <a:gdLst/>
              <a:ahLst/>
              <a:cxnLst/>
              <a:rect l="0" t="0" r="0" b="0"/>
              <a:pathLst>
                <a:path w="1275" h="1275">
                  <a:moveTo>
                    <a:pt x="0" y="637"/>
                  </a:moveTo>
                  <a:cubicBezTo>
                    <a:pt x="0" y="285"/>
                    <a:pt x="285" y="0"/>
                    <a:pt x="637" y="0"/>
                  </a:cubicBezTo>
                  <a:cubicBezTo>
                    <a:pt x="989" y="0"/>
                    <a:pt x="1275" y="285"/>
                    <a:pt x="1275" y="637"/>
                  </a:cubicBezTo>
                  <a:cubicBezTo>
                    <a:pt x="1275" y="989"/>
                    <a:pt x="989" y="1275"/>
                    <a:pt x="637" y="1275"/>
                  </a:cubicBezTo>
                  <a:cubicBezTo>
                    <a:pt x="285" y="1275"/>
                    <a:pt x="0" y="989"/>
                    <a:pt x="0" y="637"/>
                  </a:cubicBezTo>
                </a:path>
              </a:pathLst>
            </a:custGeom>
            <a:solidFill>
              <a:srgbClr val="D9D9D9">
                <a:alpha val="63921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92" name="textbox 592"/>
            <p:cNvSpPr/>
            <p:nvPr/>
          </p:nvSpPr>
          <p:spPr>
            <a:xfrm>
              <a:off x="-12700" y="-12700"/>
              <a:ext cx="835660" cy="8534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70510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1200" kern="0" spc="-30" dirty="0">
                  <a:solidFill>
                    <a:srgbClr val="80808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绩效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70510" algn="l" rtl="0" eaLnBrk="0">
                <a:lnSpc>
                  <a:spcPct val="87000"/>
                </a:lnSpc>
                <a:spcBef>
                  <a:spcPts val="180"/>
                </a:spcBef>
              </a:pPr>
              <a:r>
                <a:rPr sz="1200" kern="0" spc="-30" dirty="0">
                  <a:solidFill>
                    <a:srgbClr val="80808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激励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94" name="path 594"/>
          <p:cNvSpPr/>
          <p:nvPr/>
        </p:nvSpPr>
        <p:spPr>
          <a:xfrm>
            <a:off x="2775038" y="1374279"/>
            <a:ext cx="809688" cy="809688"/>
          </a:xfrm>
          <a:custGeom>
            <a:avLst/>
            <a:gdLst/>
            <a:ahLst/>
            <a:cxnLst/>
            <a:rect l="0" t="0" r="0" b="0"/>
            <a:pathLst>
              <a:path w="1275" h="1275">
                <a:moveTo>
                  <a:pt x="0" y="636"/>
                </a:moveTo>
                <a:cubicBezTo>
                  <a:pt x="0" y="285"/>
                  <a:pt x="285" y="0"/>
                  <a:pt x="637" y="0"/>
                </a:cubicBezTo>
                <a:cubicBezTo>
                  <a:pt x="989" y="0"/>
                  <a:pt x="1275" y="285"/>
                  <a:pt x="1275" y="637"/>
                </a:cubicBezTo>
                <a:cubicBezTo>
                  <a:pt x="1275" y="989"/>
                  <a:pt x="989" y="1275"/>
                  <a:pt x="637" y="1275"/>
                </a:cubicBezTo>
                <a:cubicBezTo>
                  <a:pt x="285" y="1275"/>
                  <a:pt x="0" y="989"/>
                  <a:pt x="0" y="636"/>
                </a:cubicBezTo>
              </a:path>
            </a:pathLst>
          </a:custGeom>
          <a:solidFill>
            <a:srgbClr val="D9D9D9">
              <a:alpha val="63921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2775038" y="5328920"/>
            <a:ext cx="809688" cy="809688"/>
            <a:chOff x="0" y="0"/>
            <a:chExt cx="809688" cy="809688"/>
          </a:xfrm>
        </p:grpSpPr>
        <p:sp>
          <p:nvSpPr>
            <p:cNvPr id="596" name="path 596"/>
            <p:cNvSpPr/>
            <p:nvPr/>
          </p:nvSpPr>
          <p:spPr>
            <a:xfrm>
              <a:off x="0" y="0"/>
              <a:ext cx="809688" cy="809688"/>
            </a:xfrm>
            <a:custGeom>
              <a:avLst/>
              <a:gdLst/>
              <a:ahLst/>
              <a:cxnLst/>
              <a:rect l="0" t="0" r="0" b="0"/>
              <a:pathLst>
                <a:path w="1275" h="1275">
                  <a:moveTo>
                    <a:pt x="0" y="636"/>
                  </a:moveTo>
                  <a:cubicBezTo>
                    <a:pt x="0" y="285"/>
                    <a:pt x="285" y="0"/>
                    <a:pt x="637" y="0"/>
                  </a:cubicBezTo>
                  <a:cubicBezTo>
                    <a:pt x="989" y="0"/>
                    <a:pt x="1275" y="285"/>
                    <a:pt x="1275" y="637"/>
                  </a:cubicBezTo>
                  <a:cubicBezTo>
                    <a:pt x="1275" y="989"/>
                    <a:pt x="989" y="1275"/>
                    <a:pt x="637" y="1275"/>
                  </a:cubicBezTo>
                  <a:cubicBezTo>
                    <a:pt x="285" y="1275"/>
                    <a:pt x="0" y="989"/>
                    <a:pt x="0" y="636"/>
                  </a:cubicBezTo>
                </a:path>
              </a:pathLst>
            </a:custGeom>
            <a:solidFill>
              <a:srgbClr val="D9D9D9">
                <a:alpha val="63921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98" name="textbox 598"/>
            <p:cNvSpPr/>
            <p:nvPr/>
          </p:nvSpPr>
          <p:spPr>
            <a:xfrm>
              <a:off x="-12700" y="-12700"/>
              <a:ext cx="835660" cy="8528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7432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kern="0" spc="-50" dirty="0">
                  <a:solidFill>
                    <a:srgbClr val="80808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晋升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69875" algn="l" rtl="0" eaLnBrk="0">
                <a:lnSpc>
                  <a:spcPct val="87000"/>
                </a:lnSpc>
                <a:spcBef>
                  <a:spcPts val="170"/>
                </a:spcBef>
              </a:pPr>
              <a:r>
                <a:rPr sz="1200" kern="0" spc="-30" dirty="0">
                  <a:solidFill>
                    <a:srgbClr val="80808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发展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1596834" y="5572556"/>
            <a:ext cx="809510" cy="809688"/>
            <a:chOff x="0" y="0"/>
            <a:chExt cx="809510" cy="809688"/>
          </a:xfrm>
        </p:grpSpPr>
        <p:sp>
          <p:nvSpPr>
            <p:cNvPr id="600" name="path 600"/>
            <p:cNvSpPr/>
            <p:nvPr/>
          </p:nvSpPr>
          <p:spPr>
            <a:xfrm>
              <a:off x="0" y="0"/>
              <a:ext cx="809510" cy="809688"/>
            </a:xfrm>
            <a:custGeom>
              <a:avLst/>
              <a:gdLst/>
              <a:ahLst/>
              <a:cxnLst/>
              <a:rect l="0" t="0" r="0" b="0"/>
              <a:pathLst>
                <a:path w="1274" h="1275">
                  <a:moveTo>
                    <a:pt x="0" y="637"/>
                  </a:moveTo>
                  <a:cubicBezTo>
                    <a:pt x="0" y="285"/>
                    <a:pt x="285" y="0"/>
                    <a:pt x="637" y="0"/>
                  </a:cubicBezTo>
                  <a:cubicBezTo>
                    <a:pt x="989" y="0"/>
                    <a:pt x="1274" y="285"/>
                    <a:pt x="1274" y="637"/>
                  </a:cubicBezTo>
                  <a:cubicBezTo>
                    <a:pt x="1274" y="989"/>
                    <a:pt x="989" y="1275"/>
                    <a:pt x="637" y="1275"/>
                  </a:cubicBezTo>
                  <a:cubicBezTo>
                    <a:pt x="285" y="1275"/>
                    <a:pt x="0" y="989"/>
                    <a:pt x="0" y="637"/>
                  </a:cubicBezTo>
                </a:path>
              </a:pathLst>
            </a:custGeom>
            <a:solidFill>
              <a:srgbClr val="D9D9D9">
                <a:alpha val="63921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2" name="textbox 602"/>
            <p:cNvSpPr/>
            <p:nvPr/>
          </p:nvSpPr>
          <p:spPr>
            <a:xfrm>
              <a:off x="-12700" y="-12700"/>
              <a:ext cx="835025" cy="8547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9875" algn="l" rtl="0" eaLnBrk="0">
                <a:lnSpc>
                  <a:spcPct val="88000"/>
                </a:lnSpc>
              </a:pPr>
              <a:r>
                <a:rPr sz="1200" kern="0" spc="-30" dirty="0">
                  <a:solidFill>
                    <a:srgbClr val="80808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健康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73050" algn="l" rtl="0" eaLnBrk="0">
                <a:lnSpc>
                  <a:spcPct val="87000"/>
                </a:lnSpc>
                <a:spcBef>
                  <a:spcPts val="200"/>
                </a:spcBef>
              </a:pPr>
              <a:r>
                <a:rPr sz="1200" kern="0" spc="-40" dirty="0">
                  <a:solidFill>
                    <a:srgbClr val="80808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生活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1596834" y="1126972"/>
            <a:ext cx="809510" cy="809688"/>
            <a:chOff x="0" y="0"/>
            <a:chExt cx="809510" cy="809688"/>
          </a:xfrm>
        </p:grpSpPr>
        <p:sp>
          <p:nvSpPr>
            <p:cNvPr id="604" name="path 604"/>
            <p:cNvSpPr/>
            <p:nvPr/>
          </p:nvSpPr>
          <p:spPr>
            <a:xfrm>
              <a:off x="0" y="0"/>
              <a:ext cx="809510" cy="809688"/>
            </a:xfrm>
            <a:custGeom>
              <a:avLst/>
              <a:gdLst/>
              <a:ahLst/>
              <a:cxnLst/>
              <a:rect l="0" t="0" r="0" b="0"/>
              <a:pathLst>
                <a:path w="1274" h="1275">
                  <a:moveTo>
                    <a:pt x="0" y="637"/>
                  </a:moveTo>
                  <a:cubicBezTo>
                    <a:pt x="0" y="285"/>
                    <a:pt x="285" y="0"/>
                    <a:pt x="637" y="0"/>
                  </a:cubicBezTo>
                  <a:cubicBezTo>
                    <a:pt x="989" y="0"/>
                    <a:pt x="1274" y="285"/>
                    <a:pt x="1274" y="637"/>
                  </a:cubicBezTo>
                  <a:cubicBezTo>
                    <a:pt x="1274" y="989"/>
                    <a:pt x="989" y="1275"/>
                    <a:pt x="637" y="1275"/>
                  </a:cubicBezTo>
                  <a:cubicBezTo>
                    <a:pt x="285" y="1275"/>
                    <a:pt x="0" y="989"/>
                    <a:pt x="0" y="637"/>
                  </a:cubicBezTo>
                </a:path>
              </a:pathLst>
            </a:custGeom>
            <a:solidFill>
              <a:srgbClr val="D9D9D9">
                <a:alpha val="63921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6" name="textbox 606"/>
            <p:cNvSpPr/>
            <p:nvPr/>
          </p:nvSpPr>
          <p:spPr>
            <a:xfrm>
              <a:off x="-12700" y="-12700"/>
              <a:ext cx="835025" cy="8553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71145" algn="l" rtl="0" eaLnBrk="0">
                <a:lnSpc>
                  <a:spcPct val="86000"/>
                </a:lnSpc>
              </a:pPr>
              <a:r>
                <a:rPr sz="1200" kern="0" spc="-40" dirty="0">
                  <a:solidFill>
                    <a:srgbClr val="80808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入职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08" name="path 608"/>
          <p:cNvSpPr/>
          <p:nvPr/>
        </p:nvSpPr>
        <p:spPr>
          <a:xfrm>
            <a:off x="462978" y="1506639"/>
            <a:ext cx="809497" cy="809688"/>
          </a:xfrm>
          <a:custGeom>
            <a:avLst/>
            <a:gdLst/>
            <a:ahLst/>
            <a:cxnLst/>
            <a:rect l="0" t="0" r="0" b="0"/>
            <a:pathLst>
              <a:path w="1274" h="1275">
                <a:moveTo>
                  <a:pt x="0" y="636"/>
                </a:moveTo>
                <a:cubicBezTo>
                  <a:pt x="0" y="285"/>
                  <a:pt x="285" y="0"/>
                  <a:pt x="637" y="0"/>
                </a:cubicBezTo>
                <a:cubicBezTo>
                  <a:pt x="989" y="0"/>
                  <a:pt x="1274" y="285"/>
                  <a:pt x="1274" y="637"/>
                </a:cubicBezTo>
                <a:cubicBezTo>
                  <a:pt x="1274" y="989"/>
                  <a:pt x="989" y="1275"/>
                  <a:pt x="637" y="1275"/>
                </a:cubicBezTo>
                <a:cubicBezTo>
                  <a:pt x="285" y="1275"/>
                  <a:pt x="0" y="989"/>
                  <a:pt x="0" y="636"/>
                </a:cubicBezTo>
              </a:path>
            </a:pathLst>
          </a:custGeom>
          <a:solidFill>
            <a:srgbClr val="D9D9D9">
              <a:alpha val="63921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462978" y="5144617"/>
            <a:ext cx="809497" cy="809688"/>
            <a:chOff x="0" y="0"/>
            <a:chExt cx="809497" cy="809688"/>
          </a:xfrm>
        </p:grpSpPr>
        <p:sp>
          <p:nvSpPr>
            <p:cNvPr id="610" name="path 610"/>
            <p:cNvSpPr/>
            <p:nvPr/>
          </p:nvSpPr>
          <p:spPr>
            <a:xfrm>
              <a:off x="0" y="0"/>
              <a:ext cx="809497" cy="809688"/>
            </a:xfrm>
            <a:custGeom>
              <a:avLst/>
              <a:gdLst/>
              <a:ahLst/>
              <a:cxnLst/>
              <a:rect l="0" t="0" r="0" b="0"/>
              <a:pathLst>
                <a:path w="1274" h="1275">
                  <a:moveTo>
                    <a:pt x="0" y="636"/>
                  </a:moveTo>
                  <a:cubicBezTo>
                    <a:pt x="0" y="285"/>
                    <a:pt x="285" y="0"/>
                    <a:pt x="637" y="0"/>
                  </a:cubicBezTo>
                  <a:cubicBezTo>
                    <a:pt x="989" y="0"/>
                    <a:pt x="1274" y="285"/>
                    <a:pt x="1274" y="637"/>
                  </a:cubicBezTo>
                  <a:cubicBezTo>
                    <a:pt x="1274" y="989"/>
                    <a:pt x="989" y="1275"/>
                    <a:pt x="637" y="1275"/>
                  </a:cubicBezTo>
                  <a:cubicBezTo>
                    <a:pt x="285" y="1275"/>
                    <a:pt x="0" y="989"/>
                    <a:pt x="0" y="636"/>
                  </a:cubicBezTo>
                </a:path>
              </a:pathLst>
            </a:custGeom>
            <a:solidFill>
              <a:srgbClr val="D9D9D9">
                <a:alpha val="63921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2" name="textbox 612"/>
            <p:cNvSpPr/>
            <p:nvPr/>
          </p:nvSpPr>
          <p:spPr>
            <a:xfrm>
              <a:off x="-12700" y="-12700"/>
              <a:ext cx="835025" cy="8534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74320" algn="l" rtl="0" eaLnBrk="0">
                <a:lnSpc>
                  <a:spcPct val="88000"/>
                </a:lnSpc>
              </a:pPr>
              <a:r>
                <a:rPr sz="1200" kern="0" spc="-50" dirty="0">
                  <a:solidFill>
                    <a:srgbClr val="80808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离职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3978846" y="3402202"/>
            <a:ext cx="809333" cy="809688"/>
            <a:chOff x="0" y="0"/>
            <a:chExt cx="809333" cy="809688"/>
          </a:xfrm>
        </p:grpSpPr>
        <p:sp>
          <p:nvSpPr>
            <p:cNvPr id="614" name="path 614"/>
            <p:cNvSpPr/>
            <p:nvPr/>
          </p:nvSpPr>
          <p:spPr>
            <a:xfrm>
              <a:off x="0" y="0"/>
              <a:ext cx="809333" cy="809688"/>
            </a:xfrm>
            <a:custGeom>
              <a:avLst/>
              <a:gdLst/>
              <a:ahLst/>
              <a:cxnLst/>
              <a:rect l="0" t="0" r="0" b="0"/>
              <a:pathLst>
                <a:path w="1274" h="1275">
                  <a:moveTo>
                    <a:pt x="0" y="637"/>
                  </a:moveTo>
                  <a:cubicBezTo>
                    <a:pt x="0" y="285"/>
                    <a:pt x="284" y="0"/>
                    <a:pt x="637" y="0"/>
                  </a:cubicBezTo>
                  <a:cubicBezTo>
                    <a:pt x="989" y="0"/>
                    <a:pt x="1274" y="285"/>
                    <a:pt x="1274" y="637"/>
                  </a:cubicBezTo>
                  <a:cubicBezTo>
                    <a:pt x="1274" y="989"/>
                    <a:pt x="989" y="1275"/>
                    <a:pt x="637" y="1275"/>
                  </a:cubicBezTo>
                  <a:cubicBezTo>
                    <a:pt x="284" y="1275"/>
                    <a:pt x="0" y="989"/>
                    <a:pt x="0" y="637"/>
                  </a:cubicBezTo>
                </a:path>
              </a:pathLst>
            </a:custGeom>
            <a:solidFill>
              <a:srgbClr val="D9D9D9">
                <a:alpha val="63921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6" name="textbox 616"/>
            <p:cNvSpPr/>
            <p:nvPr/>
          </p:nvSpPr>
          <p:spPr>
            <a:xfrm>
              <a:off x="-12700" y="-12700"/>
              <a:ext cx="835025" cy="854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74955" algn="l" rtl="0" eaLnBrk="0">
                <a:lnSpc>
                  <a:spcPct val="82000"/>
                </a:lnSpc>
                <a:spcBef>
                  <a:spcPts val="5"/>
                </a:spcBef>
              </a:pPr>
              <a:r>
                <a:rPr sz="1200" kern="0" spc="-50" dirty="0">
                  <a:solidFill>
                    <a:srgbClr val="80808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员工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71780" algn="l" rtl="0" eaLnBrk="0">
                <a:lnSpc>
                  <a:spcPct val="87000"/>
                </a:lnSpc>
                <a:spcBef>
                  <a:spcPts val="200"/>
                </a:spcBef>
              </a:pPr>
              <a:r>
                <a:rPr sz="1200" kern="0" spc="-40" dirty="0">
                  <a:solidFill>
                    <a:srgbClr val="80808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关怀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18" name="textbox 618"/>
          <p:cNvSpPr/>
          <p:nvPr/>
        </p:nvSpPr>
        <p:spPr>
          <a:xfrm>
            <a:off x="6891223" y="1893163"/>
            <a:ext cx="2459354" cy="1949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2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AI重塑全新人力资源用户交互新体验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0" name="textbox 620"/>
          <p:cNvSpPr/>
          <p:nvPr/>
        </p:nvSpPr>
        <p:spPr>
          <a:xfrm>
            <a:off x="4454434" y="1713169"/>
            <a:ext cx="1762760" cy="238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4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1400" kern="0" spc="-30" dirty="0">
                <a:solidFill>
                  <a:srgbClr val="81828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ustomer experience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2" name="textbox 622"/>
          <p:cNvSpPr/>
          <p:nvPr/>
        </p:nvSpPr>
        <p:spPr>
          <a:xfrm>
            <a:off x="4403145" y="1374773"/>
            <a:ext cx="1574164" cy="226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小C智能体验助理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4" name="textbox 624"/>
          <p:cNvSpPr/>
          <p:nvPr/>
        </p:nvSpPr>
        <p:spPr>
          <a:xfrm>
            <a:off x="7201179" y="6152718"/>
            <a:ext cx="1998345" cy="1866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为企业提供全方位的合规保障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6" name="textbox 626"/>
          <p:cNvSpPr/>
          <p:nvPr/>
        </p:nvSpPr>
        <p:spPr>
          <a:xfrm>
            <a:off x="1867801" y="2465273"/>
            <a:ext cx="953135" cy="353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4960" algn="l" rtl="0" eaLnBrk="0">
              <a:lnSpc>
                <a:spcPct val="87000"/>
              </a:lnSpc>
              <a:spcBef>
                <a:spcPts val="0"/>
              </a:spcBef>
              <a:tabLst>
                <a:tab pos="441325" algn="l"/>
              </a:tabLst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28" name="picture 6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880501" y="2477973"/>
            <a:ext cx="302843" cy="298335"/>
          </a:xfrm>
          <a:prstGeom prst="rect">
            <a:avLst/>
          </a:prstGeom>
        </p:spPr>
      </p:pic>
      <p:sp>
        <p:nvSpPr>
          <p:cNvPr id="630" name="textbox 630"/>
          <p:cNvSpPr/>
          <p:nvPr/>
        </p:nvSpPr>
        <p:spPr>
          <a:xfrm>
            <a:off x="7693469" y="1596555"/>
            <a:ext cx="1690370" cy="187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智能办事</a:t>
            </a:r>
            <a:r>
              <a:rPr sz="1200" kern="0" spc="9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CDP行业智库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2" name="textbox 632"/>
          <p:cNvSpPr/>
          <p:nvPr/>
        </p:nvSpPr>
        <p:spPr>
          <a:xfrm>
            <a:off x="10058870" y="1746307"/>
            <a:ext cx="676275" cy="349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1290" algn="l" rtl="0" eaLnBrk="0">
              <a:lnSpc>
                <a:spcPct val="87000"/>
              </a:lnSpc>
            </a:pPr>
            <a:r>
              <a:rPr sz="14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便捷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85"/>
              </a:spcBef>
            </a:pPr>
            <a:r>
              <a:rPr sz="900" kern="0" spc="-20" dirty="0">
                <a:solidFill>
                  <a:srgbClr val="C0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EXPERIENC</a:t>
            </a:r>
            <a:r>
              <a:rPr sz="900" kern="0" spc="-30" dirty="0">
                <a:solidFill>
                  <a:srgbClr val="C0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34" name="picture 6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175548" y="5511782"/>
            <a:ext cx="433086" cy="408339"/>
          </a:xfrm>
          <a:prstGeom prst="rect">
            <a:avLst/>
          </a:prstGeom>
        </p:spPr>
      </p:pic>
      <p:sp>
        <p:nvSpPr>
          <p:cNvPr id="636" name="textbox 636"/>
          <p:cNvSpPr/>
          <p:nvPr/>
        </p:nvSpPr>
        <p:spPr>
          <a:xfrm>
            <a:off x="10307205" y="3126693"/>
            <a:ext cx="532130" cy="3498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9535" algn="l" rtl="0" eaLnBrk="0">
              <a:lnSpc>
                <a:spcPct val="87000"/>
              </a:lnSpc>
            </a:pPr>
            <a:r>
              <a:rPr sz="14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决策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2000"/>
              </a:lnSpc>
              <a:spcBef>
                <a:spcPts val="90"/>
              </a:spcBef>
            </a:pPr>
            <a:r>
              <a:rPr sz="900" kern="0" spc="-40" dirty="0">
                <a:solidFill>
                  <a:srgbClr val="C0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DECISION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38" name="picture 6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016875" y="5490209"/>
            <a:ext cx="380365" cy="380364"/>
          </a:xfrm>
          <a:prstGeom prst="rect">
            <a:avLst/>
          </a:prstGeom>
        </p:spPr>
      </p:pic>
      <p:sp>
        <p:nvSpPr>
          <p:cNvPr id="640" name="textbox 640"/>
          <p:cNvSpPr/>
          <p:nvPr/>
        </p:nvSpPr>
        <p:spPr>
          <a:xfrm>
            <a:off x="10157269" y="5967915"/>
            <a:ext cx="464819" cy="348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610" algn="l" rtl="0" eaLnBrk="0">
              <a:lnSpc>
                <a:spcPct val="88000"/>
              </a:lnSpc>
            </a:pPr>
            <a:r>
              <a:rPr sz="14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65"/>
              </a:spcBef>
            </a:pPr>
            <a:r>
              <a:rPr sz="900" kern="0" spc="-20" dirty="0">
                <a:solidFill>
                  <a:srgbClr val="C0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PRECISE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2" name="textbox 642"/>
          <p:cNvSpPr/>
          <p:nvPr/>
        </p:nvSpPr>
        <p:spPr>
          <a:xfrm>
            <a:off x="10334459" y="4528926"/>
            <a:ext cx="504190" cy="3454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8740" algn="l" rtl="0" eaLnBrk="0">
              <a:lnSpc>
                <a:spcPct val="88000"/>
              </a:lnSpc>
            </a:pPr>
            <a:r>
              <a:rPr sz="14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增长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1000"/>
              </a:lnSpc>
              <a:spcBef>
                <a:spcPts val="165"/>
              </a:spcBef>
            </a:pPr>
            <a:r>
              <a:rPr sz="900" kern="0" spc="-60" dirty="0">
                <a:solidFill>
                  <a:srgbClr val="C00000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GROWTH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4" name="path 644"/>
          <p:cNvSpPr/>
          <p:nvPr/>
        </p:nvSpPr>
        <p:spPr>
          <a:xfrm>
            <a:off x="10217036" y="1234020"/>
            <a:ext cx="373226" cy="367868"/>
          </a:xfrm>
          <a:custGeom>
            <a:avLst/>
            <a:gdLst/>
            <a:ahLst/>
            <a:cxnLst/>
            <a:rect l="0" t="0" r="0" b="0"/>
            <a:pathLst>
              <a:path w="587" h="579">
                <a:moveTo>
                  <a:pt x="58" y="231"/>
                </a:moveTo>
                <a:moveTo>
                  <a:pt x="58" y="231"/>
                </a:moveTo>
                <a:lnTo>
                  <a:pt x="157" y="231"/>
                </a:lnTo>
                <a:lnTo>
                  <a:pt x="113" y="143"/>
                </a:lnTo>
                <a:lnTo>
                  <a:pt x="109" y="143"/>
                </a:lnTo>
                <a:lnTo>
                  <a:pt x="58" y="231"/>
                </a:lnTo>
                <a:close/>
                <a:moveTo>
                  <a:pt x="191" y="231"/>
                </a:moveTo>
                <a:moveTo>
                  <a:pt x="191" y="231"/>
                </a:moveTo>
                <a:lnTo>
                  <a:pt x="254" y="143"/>
                </a:lnTo>
                <a:lnTo>
                  <a:pt x="122" y="143"/>
                </a:lnTo>
                <a:lnTo>
                  <a:pt x="191" y="231"/>
                </a:lnTo>
                <a:close/>
                <a:moveTo>
                  <a:pt x="208" y="231"/>
                </a:moveTo>
                <a:moveTo>
                  <a:pt x="208" y="231"/>
                </a:moveTo>
                <a:lnTo>
                  <a:pt x="368" y="231"/>
                </a:lnTo>
                <a:lnTo>
                  <a:pt x="288" y="143"/>
                </a:lnTo>
                <a:lnTo>
                  <a:pt x="208" y="231"/>
                </a:lnTo>
                <a:close/>
                <a:moveTo>
                  <a:pt x="385" y="231"/>
                </a:moveTo>
                <a:moveTo>
                  <a:pt x="385" y="231"/>
                </a:moveTo>
                <a:lnTo>
                  <a:pt x="457" y="143"/>
                </a:lnTo>
                <a:lnTo>
                  <a:pt x="322" y="143"/>
                </a:lnTo>
                <a:lnTo>
                  <a:pt x="385" y="231"/>
                </a:lnTo>
                <a:close/>
                <a:moveTo>
                  <a:pt x="419" y="231"/>
                </a:moveTo>
                <a:moveTo>
                  <a:pt x="419" y="231"/>
                </a:moveTo>
                <a:lnTo>
                  <a:pt x="516" y="231"/>
                </a:lnTo>
                <a:lnTo>
                  <a:pt x="465" y="143"/>
                </a:lnTo>
                <a:lnTo>
                  <a:pt x="419" y="231"/>
                </a:lnTo>
                <a:close/>
                <a:moveTo>
                  <a:pt x="58" y="257"/>
                </a:moveTo>
                <a:moveTo>
                  <a:pt x="58" y="257"/>
                </a:moveTo>
                <a:lnTo>
                  <a:pt x="174" y="257"/>
                </a:lnTo>
                <a:lnTo>
                  <a:pt x="288" y="541"/>
                </a:lnTo>
                <a:lnTo>
                  <a:pt x="402" y="257"/>
                </a:lnTo>
                <a:lnTo>
                  <a:pt x="516" y="257"/>
                </a:lnTo>
                <a:lnTo>
                  <a:pt x="288" y="541"/>
                </a:lnTo>
                <a:lnTo>
                  <a:pt x="368" y="257"/>
                </a:lnTo>
                <a:lnTo>
                  <a:pt x="208" y="257"/>
                </a:lnTo>
                <a:lnTo>
                  <a:pt x="288" y="541"/>
                </a:lnTo>
                <a:lnTo>
                  <a:pt x="58" y="257"/>
                </a:lnTo>
                <a:close/>
                <a:moveTo>
                  <a:pt x="537" y="0"/>
                </a:moveTo>
                <a:moveTo>
                  <a:pt x="537" y="0"/>
                </a:moveTo>
                <a:lnTo>
                  <a:pt x="549" y="37"/>
                </a:lnTo>
                <a:lnTo>
                  <a:pt x="587" y="50"/>
                </a:lnTo>
                <a:lnTo>
                  <a:pt x="549" y="63"/>
                </a:lnTo>
                <a:lnTo>
                  <a:pt x="537" y="101"/>
                </a:lnTo>
                <a:lnTo>
                  <a:pt x="524" y="63"/>
                </a:lnTo>
                <a:lnTo>
                  <a:pt x="486" y="50"/>
                </a:lnTo>
                <a:lnTo>
                  <a:pt x="524" y="37"/>
                </a:lnTo>
                <a:lnTo>
                  <a:pt x="537" y="0"/>
                </a:lnTo>
                <a:close/>
                <a:moveTo>
                  <a:pt x="71" y="442"/>
                </a:moveTo>
                <a:moveTo>
                  <a:pt x="71" y="442"/>
                </a:moveTo>
                <a:lnTo>
                  <a:pt x="88" y="497"/>
                </a:lnTo>
                <a:lnTo>
                  <a:pt x="143" y="514"/>
                </a:lnTo>
                <a:lnTo>
                  <a:pt x="88" y="528"/>
                </a:lnTo>
                <a:lnTo>
                  <a:pt x="71" y="579"/>
                </a:lnTo>
                <a:lnTo>
                  <a:pt x="54" y="528"/>
                </a:lnTo>
                <a:lnTo>
                  <a:pt x="0" y="514"/>
                </a:lnTo>
                <a:lnTo>
                  <a:pt x="54" y="497"/>
                </a:lnTo>
                <a:lnTo>
                  <a:pt x="71" y="442"/>
                </a:ln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46" name="picture 6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160606" y="5499655"/>
            <a:ext cx="354907" cy="378618"/>
          </a:xfrm>
          <a:prstGeom prst="rect">
            <a:avLst/>
          </a:prstGeom>
        </p:spPr>
      </p:pic>
      <p:pic>
        <p:nvPicPr>
          <p:cNvPr id="648" name="picture 6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099358" y="3601389"/>
            <a:ext cx="349364" cy="349364"/>
          </a:xfrm>
          <a:prstGeom prst="rect">
            <a:avLst/>
          </a:prstGeom>
        </p:spPr>
      </p:pic>
      <p:sp>
        <p:nvSpPr>
          <p:cNvPr id="650" name="textbox 650"/>
          <p:cNvSpPr/>
          <p:nvPr/>
        </p:nvSpPr>
        <p:spPr>
          <a:xfrm>
            <a:off x="3014509" y="4038043"/>
            <a:ext cx="524509" cy="2933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20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2" name="textbox 652"/>
          <p:cNvSpPr/>
          <p:nvPr/>
        </p:nvSpPr>
        <p:spPr>
          <a:xfrm>
            <a:off x="715667" y="3485732"/>
            <a:ext cx="525144" cy="2901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54" name="picture 6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09853" y="3081947"/>
            <a:ext cx="384403" cy="290778"/>
          </a:xfrm>
          <a:prstGeom prst="rect">
            <a:avLst/>
          </a:prstGeom>
        </p:spPr>
      </p:pic>
      <p:sp>
        <p:nvSpPr>
          <p:cNvPr id="656" name="path 656"/>
          <p:cNvSpPr/>
          <p:nvPr/>
        </p:nvSpPr>
        <p:spPr>
          <a:xfrm>
            <a:off x="10407015" y="2696845"/>
            <a:ext cx="349884" cy="316229"/>
          </a:xfrm>
          <a:custGeom>
            <a:avLst/>
            <a:gdLst/>
            <a:ahLst/>
            <a:cxnLst/>
            <a:rect l="0" t="0" r="0" b="0"/>
            <a:pathLst>
              <a:path w="550" h="497">
                <a:moveTo>
                  <a:pt x="471" y="169"/>
                </a:moveTo>
                <a:cubicBezTo>
                  <a:pt x="431" y="149"/>
                  <a:pt x="431" y="149"/>
                  <a:pt x="431" y="149"/>
                </a:cubicBezTo>
                <a:cubicBezTo>
                  <a:pt x="413" y="160"/>
                  <a:pt x="413" y="160"/>
                  <a:pt x="413" y="160"/>
                </a:cubicBezTo>
                <a:cubicBezTo>
                  <a:pt x="429" y="185"/>
                  <a:pt x="438" y="217"/>
                  <a:pt x="438" y="248"/>
                </a:cubicBezTo>
                <a:cubicBezTo>
                  <a:pt x="438" y="353"/>
                  <a:pt x="352" y="439"/>
                  <a:pt x="248" y="439"/>
                </a:cubicBezTo>
                <a:cubicBezTo>
                  <a:pt x="146" y="439"/>
                  <a:pt x="60" y="353"/>
                  <a:pt x="60" y="248"/>
                </a:cubicBezTo>
                <a:cubicBezTo>
                  <a:pt x="60" y="144"/>
                  <a:pt x="146" y="61"/>
                  <a:pt x="248" y="61"/>
                </a:cubicBezTo>
                <a:cubicBezTo>
                  <a:pt x="309" y="61"/>
                  <a:pt x="361" y="88"/>
                  <a:pt x="395" y="131"/>
                </a:cubicBezTo>
                <a:cubicBezTo>
                  <a:pt x="365" y="151"/>
                  <a:pt x="365" y="151"/>
                  <a:pt x="365" y="151"/>
                </a:cubicBezTo>
                <a:cubicBezTo>
                  <a:pt x="338" y="117"/>
                  <a:pt x="295" y="95"/>
                  <a:pt x="248" y="95"/>
                </a:cubicBezTo>
                <a:cubicBezTo>
                  <a:pt x="164" y="95"/>
                  <a:pt x="97" y="165"/>
                  <a:pt x="97" y="248"/>
                </a:cubicBezTo>
                <a:cubicBezTo>
                  <a:pt x="97" y="335"/>
                  <a:pt x="164" y="402"/>
                  <a:pt x="248" y="402"/>
                </a:cubicBezTo>
                <a:cubicBezTo>
                  <a:pt x="334" y="402"/>
                  <a:pt x="401" y="335"/>
                  <a:pt x="401" y="248"/>
                </a:cubicBezTo>
                <a:cubicBezTo>
                  <a:pt x="401" y="224"/>
                  <a:pt x="397" y="199"/>
                  <a:pt x="386" y="178"/>
                </a:cubicBezTo>
                <a:cubicBezTo>
                  <a:pt x="336" y="210"/>
                  <a:pt x="336" y="210"/>
                  <a:pt x="336" y="210"/>
                </a:cubicBezTo>
                <a:cubicBezTo>
                  <a:pt x="340" y="221"/>
                  <a:pt x="345" y="235"/>
                  <a:pt x="345" y="248"/>
                </a:cubicBezTo>
                <a:cubicBezTo>
                  <a:pt x="345" y="303"/>
                  <a:pt x="302" y="346"/>
                  <a:pt x="248" y="346"/>
                </a:cubicBezTo>
                <a:cubicBezTo>
                  <a:pt x="196" y="346"/>
                  <a:pt x="153" y="303"/>
                  <a:pt x="153" y="248"/>
                </a:cubicBezTo>
                <a:cubicBezTo>
                  <a:pt x="153" y="196"/>
                  <a:pt x="196" y="153"/>
                  <a:pt x="248" y="153"/>
                </a:cubicBezTo>
                <a:cubicBezTo>
                  <a:pt x="275" y="153"/>
                  <a:pt x="300" y="165"/>
                  <a:pt x="318" y="18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75" y="196"/>
                  <a:pt x="261" y="192"/>
                  <a:pt x="248" y="192"/>
                </a:cubicBezTo>
                <a:cubicBezTo>
                  <a:pt x="216" y="192"/>
                  <a:pt x="191" y="217"/>
                  <a:pt x="191" y="248"/>
                </a:cubicBezTo>
                <a:cubicBezTo>
                  <a:pt x="191" y="280"/>
                  <a:pt x="216" y="307"/>
                  <a:pt x="248" y="307"/>
                </a:cubicBezTo>
                <a:cubicBezTo>
                  <a:pt x="282" y="307"/>
                  <a:pt x="307" y="280"/>
                  <a:pt x="307" y="248"/>
                </a:cubicBezTo>
                <a:cubicBezTo>
                  <a:pt x="307" y="244"/>
                  <a:pt x="304" y="237"/>
                  <a:pt x="304" y="233"/>
                </a:cubicBezTo>
                <a:cubicBezTo>
                  <a:pt x="257" y="262"/>
                  <a:pt x="257" y="262"/>
                  <a:pt x="257" y="262"/>
                </a:cubicBezTo>
                <a:cubicBezTo>
                  <a:pt x="250" y="253"/>
                  <a:pt x="250" y="253"/>
                  <a:pt x="250" y="253"/>
                </a:cubicBezTo>
                <a:cubicBezTo>
                  <a:pt x="433" y="131"/>
                  <a:pt x="433" y="131"/>
                  <a:pt x="433" y="131"/>
                </a:cubicBezTo>
                <a:cubicBezTo>
                  <a:pt x="478" y="151"/>
                  <a:pt x="478" y="151"/>
                  <a:pt x="478" y="151"/>
                </a:cubicBezTo>
                <a:cubicBezTo>
                  <a:pt x="550" y="104"/>
                  <a:pt x="550" y="104"/>
                  <a:pt x="550" y="104"/>
                </a:cubicBezTo>
                <a:cubicBezTo>
                  <a:pt x="505" y="83"/>
                  <a:pt x="505" y="83"/>
                  <a:pt x="505" y="83"/>
                </a:cubicBezTo>
                <a:cubicBezTo>
                  <a:pt x="519" y="76"/>
                  <a:pt x="519" y="76"/>
                  <a:pt x="519" y="76"/>
                </a:cubicBezTo>
                <a:cubicBezTo>
                  <a:pt x="508" y="58"/>
                  <a:pt x="508" y="58"/>
                  <a:pt x="508" y="58"/>
                </a:cubicBezTo>
                <a:cubicBezTo>
                  <a:pt x="494" y="65"/>
                  <a:pt x="494" y="65"/>
                  <a:pt x="494" y="65"/>
                </a:cubicBezTo>
                <a:cubicBezTo>
                  <a:pt x="494" y="18"/>
                  <a:pt x="494" y="18"/>
                  <a:pt x="494" y="18"/>
                </a:cubicBezTo>
                <a:cubicBezTo>
                  <a:pt x="422" y="65"/>
                  <a:pt x="422" y="65"/>
                  <a:pt x="422" y="65"/>
                </a:cubicBezTo>
                <a:cubicBezTo>
                  <a:pt x="422" y="113"/>
                  <a:pt x="422" y="113"/>
                  <a:pt x="422" y="113"/>
                </a:cubicBezTo>
                <a:cubicBezTo>
                  <a:pt x="406" y="124"/>
                  <a:pt x="406" y="124"/>
                  <a:pt x="406" y="124"/>
                </a:cubicBezTo>
                <a:cubicBezTo>
                  <a:pt x="406" y="70"/>
                  <a:pt x="406" y="70"/>
                  <a:pt x="406" y="70"/>
                </a:cubicBezTo>
                <a:cubicBezTo>
                  <a:pt x="413" y="63"/>
                  <a:pt x="413" y="63"/>
                  <a:pt x="413" y="63"/>
                </a:cubicBezTo>
                <a:cubicBezTo>
                  <a:pt x="370" y="24"/>
                  <a:pt x="311" y="0"/>
                  <a:pt x="248" y="0"/>
                </a:cubicBezTo>
                <a:cubicBezTo>
                  <a:pt x="112" y="0"/>
                  <a:pt x="0" y="113"/>
                  <a:pt x="0" y="248"/>
                </a:cubicBezTo>
                <a:cubicBezTo>
                  <a:pt x="0" y="387"/>
                  <a:pt x="112" y="497"/>
                  <a:pt x="248" y="497"/>
                </a:cubicBezTo>
                <a:cubicBezTo>
                  <a:pt x="386" y="497"/>
                  <a:pt x="496" y="387"/>
                  <a:pt x="496" y="248"/>
                </a:cubicBezTo>
                <a:cubicBezTo>
                  <a:pt x="496" y="219"/>
                  <a:pt x="492" y="190"/>
                  <a:pt x="480" y="162"/>
                </a:cubicBezTo>
                <a:lnTo>
                  <a:pt x="471" y="169"/>
                </a:ln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8" name="textbox 658"/>
          <p:cNvSpPr/>
          <p:nvPr/>
        </p:nvSpPr>
        <p:spPr>
          <a:xfrm>
            <a:off x="6797446" y="1595488"/>
            <a:ext cx="78231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企业知识库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60" name="picture 6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847433" y="5515916"/>
            <a:ext cx="309288" cy="334031"/>
          </a:xfrm>
          <a:prstGeom prst="rect">
            <a:avLst/>
          </a:prstGeom>
        </p:spPr>
      </p:pic>
      <p:sp>
        <p:nvSpPr>
          <p:cNvPr id="662" name="textbox 662"/>
          <p:cNvSpPr/>
          <p:nvPr/>
        </p:nvSpPr>
        <p:spPr>
          <a:xfrm>
            <a:off x="7749984" y="4252226"/>
            <a:ext cx="629919" cy="185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2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解放双手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4" name="textbox 664"/>
          <p:cNvSpPr/>
          <p:nvPr/>
        </p:nvSpPr>
        <p:spPr>
          <a:xfrm>
            <a:off x="8746211" y="4252074"/>
            <a:ext cx="629284" cy="1866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效能提升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6" name="path 666"/>
          <p:cNvSpPr/>
          <p:nvPr/>
        </p:nvSpPr>
        <p:spPr>
          <a:xfrm>
            <a:off x="7553299" y="2641536"/>
            <a:ext cx="222847" cy="116027"/>
          </a:xfrm>
          <a:custGeom>
            <a:avLst/>
            <a:gdLst/>
            <a:ahLst/>
            <a:cxnLst/>
            <a:rect l="0" t="0" r="0" b="0"/>
            <a:pathLst>
              <a:path w="350" h="182">
                <a:moveTo>
                  <a:pt x="175" y="50"/>
                </a:moveTo>
                <a:cubicBezTo>
                  <a:pt x="179" y="50"/>
                  <a:pt x="182" y="46"/>
                  <a:pt x="182" y="42"/>
                </a:cubicBezTo>
                <a:lnTo>
                  <a:pt x="182" y="7"/>
                </a:lnTo>
                <a:cubicBezTo>
                  <a:pt x="182" y="3"/>
                  <a:pt x="179" y="0"/>
                  <a:pt x="175" y="0"/>
                </a:cubicBezTo>
                <a:cubicBezTo>
                  <a:pt x="171" y="0"/>
                  <a:pt x="168" y="3"/>
                  <a:pt x="168" y="7"/>
                </a:cubicBezTo>
                <a:lnTo>
                  <a:pt x="168" y="42"/>
                </a:lnTo>
                <a:cubicBezTo>
                  <a:pt x="168" y="46"/>
                  <a:pt x="171" y="50"/>
                  <a:pt x="175" y="50"/>
                </a:cubicBezTo>
              </a:path>
              <a:path w="350" h="182">
                <a:moveTo>
                  <a:pt x="7" y="182"/>
                </a:moveTo>
                <a:lnTo>
                  <a:pt x="42" y="182"/>
                </a:lnTo>
                <a:cubicBezTo>
                  <a:pt x="46" y="182"/>
                  <a:pt x="50" y="179"/>
                  <a:pt x="50" y="175"/>
                </a:cubicBezTo>
                <a:cubicBezTo>
                  <a:pt x="50" y="171"/>
                  <a:pt x="46" y="168"/>
                  <a:pt x="42" y="168"/>
                </a:cubicBezTo>
                <a:lnTo>
                  <a:pt x="7" y="168"/>
                </a:lnTo>
                <a:cubicBezTo>
                  <a:pt x="3" y="168"/>
                  <a:pt x="0" y="171"/>
                  <a:pt x="0" y="175"/>
                </a:cubicBezTo>
                <a:cubicBezTo>
                  <a:pt x="0" y="179"/>
                  <a:pt x="3" y="182"/>
                  <a:pt x="7" y="182"/>
                </a:cubicBezTo>
              </a:path>
              <a:path w="350" h="182">
                <a:moveTo>
                  <a:pt x="308" y="182"/>
                </a:moveTo>
                <a:lnTo>
                  <a:pt x="343" y="182"/>
                </a:lnTo>
                <a:cubicBezTo>
                  <a:pt x="347" y="182"/>
                  <a:pt x="350" y="179"/>
                  <a:pt x="350" y="175"/>
                </a:cubicBezTo>
                <a:cubicBezTo>
                  <a:pt x="350" y="171"/>
                  <a:pt x="347" y="168"/>
                  <a:pt x="343" y="168"/>
                </a:cubicBezTo>
                <a:lnTo>
                  <a:pt x="308" y="168"/>
                </a:lnTo>
                <a:cubicBezTo>
                  <a:pt x="304" y="168"/>
                  <a:pt x="300" y="171"/>
                  <a:pt x="300" y="175"/>
                </a:cubicBezTo>
                <a:cubicBezTo>
                  <a:pt x="300" y="179"/>
                  <a:pt x="304" y="182"/>
                  <a:pt x="308" y="182"/>
                </a:cubicBezTo>
              </a:path>
              <a:path w="350" h="182">
                <a:moveTo>
                  <a:pt x="269" y="88"/>
                </a:moveTo>
                <a:cubicBezTo>
                  <a:pt x="271" y="88"/>
                  <a:pt x="272" y="88"/>
                  <a:pt x="274" y="86"/>
                </a:cubicBezTo>
                <a:lnTo>
                  <a:pt x="299" y="61"/>
                </a:lnTo>
                <a:cubicBezTo>
                  <a:pt x="302" y="58"/>
                  <a:pt x="302" y="54"/>
                  <a:pt x="299" y="51"/>
                </a:cubicBezTo>
                <a:cubicBezTo>
                  <a:pt x="296" y="48"/>
                  <a:pt x="292" y="48"/>
                  <a:pt x="289" y="51"/>
                </a:cubicBezTo>
                <a:lnTo>
                  <a:pt x="264" y="76"/>
                </a:lnTo>
                <a:cubicBezTo>
                  <a:pt x="261" y="79"/>
                  <a:pt x="261" y="84"/>
                  <a:pt x="264" y="86"/>
                </a:cubicBezTo>
                <a:cubicBezTo>
                  <a:pt x="265" y="88"/>
                  <a:pt x="267" y="88"/>
                  <a:pt x="269" y="88"/>
                </a:cubicBezTo>
              </a:path>
              <a:path w="350" h="182">
                <a:moveTo>
                  <a:pt x="76" y="86"/>
                </a:moveTo>
                <a:cubicBezTo>
                  <a:pt x="77" y="88"/>
                  <a:pt x="79" y="88"/>
                  <a:pt x="81" y="88"/>
                </a:cubicBezTo>
                <a:cubicBezTo>
                  <a:pt x="83" y="88"/>
                  <a:pt x="85" y="88"/>
                  <a:pt x="86" y="86"/>
                </a:cubicBezTo>
                <a:cubicBezTo>
                  <a:pt x="89" y="84"/>
                  <a:pt x="89" y="79"/>
                  <a:pt x="86" y="76"/>
                </a:cubicBezTo>
                <a:lnTo>
                  <a:pt x="61" y="51"/>
                </a:lnTo>
                <a:cubicBezTo>
                  <a:pt x="58" y="48"/>
                  <a:pt x="54" y="48"/>
                  <a:pt x="51" y="51"/>
                </a:cubicBezTo>
                <a:cubicBezTo>
                  <a:pt x="48" y="54"/>
                  <a:pt x="48" y="58"/>
                  <a:pt x="51" y="61"/>
                </a:cubicBezTo>
                <a:lnTo>
                  <a:pt x="76" y="86"/>
                </a:ln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8" name="path 668"/>
          <p:cNvSpPr/>
          <p:nvPr/>
        </p:nvSpPr>
        <p:spPr>
          <a:xfrm>
            <a:off x="7557401" y="2877108"/>
            <a:ext cx="57201" cy="25222"/>
          </a:xfrm>
          <a:custGeom>
            <a:avLst/>
            <a:gdLst/>
            <a:ahLst/>
            <a:cxnLst/>
            <a:rect l="0" t="0" r="0" b="0"/>
            <a:pathLst>
              <a:path w="90" h="39">
                <a:moveTo>
                  <a:pt x="7" y="14"/>
                </a:moveTo>
                <a:lnTo>
                  <a:pt x="82" y="14"/>
                </a:lnTo>
                <a:cubicBezTo>
                  <a:pt x="86" y="14"/>
                  <a:pt x="90" y="11"/>
                  <a:pt x="90" y="7"/>
                </a:cubicBezTo>
                <a:cubicBezTo>
                  <a:pt x="90" y="3"/>
                  <a:pt x="86" y="0"/>
                  <a:pt x="82" y="0"/>
                </a:cubicBezTo>
                <a:lnTo>
                  <a:pt x="7" y="0"/>
                </a:ln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</a:path>
              <a:path w="90" h="39">
                <a:moveTo>
                  <a:pt x="7" y="39"/>
                </a:moveTo>
                <a:lnTo>
                  <a:pt x="82" y="39"/>
                </a:lnTo>
                <a:cubicBezTo>
                  <a:pt x="86" y="39"/>
                  <a:pt x="90" y="36"/>
                  <a:pt x="90" y="32"/>
                </a:cubicBezTo>
                <a:cubicBezTo>
                  <a:pt x="90" y="28"/>
                  <a:pt x="86" y="25"/>
                  <a:pt x="82" y="25"/>
                </a:cubicBezTo>
                <a:lnTo>
                  <a:pt x="7" y="25"/>
                </a:lnTo>
                <a:cubicBezTo>
                  <a:pt x="3" y="25"/>
                  <a:pt x="0" y="28"/>
                  <a:pt x="0" y="32"/>
                </a:cubicBezTo>
                <a:cubicBezTo>
                  <a:pt x="0" y="36"/>
                  <a:pt x="3" y="39"/>
                  <a:pt x="7" y="39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0" name="path 670"/>
          <p:cNvSpPr/>
          <p:nvPr/>
        </p:nvSpPr>
        <p:spPr>
          <a:xfrm>
            <a:off x="7507275" y="2684450"/>
            <a:ext cx="314896" cy="254190"/>
          </a:xfrm>
          <a:custGeom>
            <a:avLst/>
            <a:gdLst/>
            <a:ahLst/>
            <a:cxnLst/>
            <a:rect l="0" t="0" r="0" b="0"/>
            <a:pathLst>
              <a:path w="495" h="400">
                <a:moveTo>
                  <a:pt x="419" y="248"/>
                </a:moveTo>
                <a:lnTo>
                  <a:pt x="405" y="248"/>
                </a:lnTo>
                <a:cubicBezTo>
                  <a:pt x="408" y="237"/>
                  <a:pt x="410" y="227"/>
                  <a:pt x="410" y="216"/>
                </a:cubicBezTo>
                <a:cubicBezTo>
                  <a:pt x="410" y="175"/>
                  <a:pt x="387" y="139"/>
                  <a:pt x="353" y="120"/>
                </a:cubicBezTo>
                <a:cubicBezTo>
                  <a:pt x="354" y="116"/>
                  <a:pt x="354" y="111"/>
                  <a:pt x="354" y="106"/>
                </a:cubicBezTo>
                <a:cubicBezTo>
                  <a:pt x="354" y="85"/>
                  <a:pt x="347" y="64"/>
                  <a:pt x="335" y="47"/>
                </a:cubicBezTo>
                <a:cubicBezTo>
                  <a:pt x="333" y="43"/>
                  <a:pt x="329" y="42"/>
                  <a:pt x="325" y="45"/>
                </a:cubicBezTo>
                <a:cubicBezTo>
                  <a:pt x="322" y="47"/>
                  <a:pt x="321" y="51"/>
                  <a:pt x="323" y="55"/>
                </a:cubicBezTo>
                <a:cubicBezTo>
                  <a:pt x="334" y="70"/>
                  <a:pt x="339" y="88"/>
                  <a:pt x="339" y="106"/>
                </a:cubicBezTo>
                <a:cubicBezTo>
                  <a:pt x="339" y="131"/>
                  <a:pt x="330" y="154"/>
                  <a:pt x="313" y="171"/>
                </a:cubicBezTo>
                <a:cubicBezTo>
                  <a:pt x="300" y="184"/>
                  <a:pt x="290" y="200"/>
                  <a:pt x="283" y="216"/>
                </a:cubicBezTo>
                <a:lnTo>
                  <a:pt x="255" y="216"/>
                </a:lnTo>
                <a:lnTo>
                  <a:pt x="255" y="171"/>
                </a:lnTo>
                <a:cubicBezTo>
                  <a:pt x="287" y="167"/>
                  <a:pt x="312" y="140"/>
                  <a:pt x="312" y="106"/>
                </a:cubicBezTo>
                <a:cubicBezTo>
                  <a:pt x="312" y="71"/>
                  <a:pt x="283" y="42"/>
                  <a:pt x="247" y="42"/>
                </a:cubicBezTo>
                <a:cubicBezTo>
                  <a:pt x="212" y="42"/>
                  <a:pt x="183" y="71"/>
                  <a:pt x="183" y="106"/>
                </a:cubicBezTo>
                <a:cubicBezTo>
                  <a:pt x="183" y="140"/>
                  <a:pt x="208" y="167"/>
                  <a:pt x="240" y="171"/>
                </a:cubicBezTo>
                <a:lnTo>
                  <a:pt x="240" y="216"/>
                </a:lnTo>
                <a:lnTo>
                  <a:pt x="212" y="216"/>
                </a:lnTo>
                <a:cubicBezTo>
                  <a:pt x="205" y="199"/>
                  <a:pt x="195" y="184"/>
                  <a:pt x="183" y="171"/>
                </a:cubicBezTo>
                <a:cubicBezTo>
                  <a:pt x="165" y="153"/>
                  <a:pt x="155" y="129"/>
                  <a:pt x="156" y="104"/>
                </a:cubicBezTo>
                <a:cubicBezTo>
                  <a:pt x="156" y="80"/>
                  <a:pt x="166" y="58"/>
                  <a:pt x="183" y="41"/>
                </a:cubicBezTo>
                <a:cubicBezTo>
                  <a:pt x="200" y="25"/>
                  <a:pt x="222" y="15"/>
                  <a:pt x="245" y="15"/>
                </a:cubicBezTo>
                <a:cubicBezTo>
                  <a:pt x="266" y="14"/>
                  <a:pt x="285" y="20"/>
                  <a:pt x="302" y="32"/>
                </a:cubicBezTo>
                <a:cubicBezTo>
                  <a:pt x="305" y="35"/>
                  <a:pt x="309" y="34"/>
                  <a:pt x="312" y="31"/>
                </a:cubicBezTo>
                <a:cubicBezTo>
                  <a:pt x="314" y="27"/>
                  <a:pt x="313" y="23"/>
                  <a:pt x="310" y="20"/>
                </a:cubicBezTo>
                <a:cubicBezTo>
                  <a:pt x="291" y="7"/>
                  <a:pt x="269" y="0"/>
                  <a:pt x="245" y="0"/>
                </a:cubicBezTo>
                <a:cubicBezTo>
                  <a:pt x="218" y="1"/>
                  <a:pt x="192" y="12"/>
                  <a:pt x="172" y="31"/>
                </a:cubicBezTo>
                <a:cubicBezTo>
                  <a:pt x="153" y="51"/>
                  <a:pt x="142" y="76"/>
                  <a:pt x="141" y="103"/>
                </a:cubicBezTo>
                <a:cubicBezTo>
                  <a:pt x="141" y="116"/>
                  <a:pt x="143" y="129"/>
                  <a:pt x="147" y="141"/>
                </a:cubicBezTo>
                <a:cubicBezTo>
                  <a:pt x="111" y="153"/>
                  <a:pt x="85" y="187"/>
                  <a:pt x="85" y="227"/>
                </a:cubicBezTo>
                <a:cubicBezTo>
                  <a:pt x="85" y="234"/>
                  <a:pt x="86" y="241"/>
                  <a:pt x="88" y="248"/>
                </a:cubicBezTo>
                <a:lnTo>
                  <a:pt x="76" y="248"/>
                </a:lnTo>
                <a:cubicBezTo>
                  <a:pt x="34" y="248"/>
                  <a:pt x="0" y="282"/>
                  <a:pt x="0" y="324"/>
                </a:cubicBezTo>
                <a:cubicBezTo>
                  <a:pt x="0" y="366"/>
                  <a:pt x="34" y="400"/>
                  <a:pt x="76" y="400"/>
                </a:cubicBezTo>
                <a:lnTo>
                  <a:pt x="133" y="400"/>
                </a:lnTo>
                <a:cubicBezTo>
                  <a:pt x="137" y="400"/>
                  <a:pt x="140" y="397"/>
                  <a:pt x="140" y="393"/>
                </a:cubicBezTo>
                <a:cubicBezTo>
                  <a:pt x="140" y="389"/>
                  <a:pt x="137" y="385"/>
                  <a:pt x="133" y="385"/>
                </a:cubicBezTo>
                <a:lnTo>
                  <a:pt x="76" y="385"/>
                </a:lnTo>
                <a:cubicBezTo>
                  <a:pt x="42" y="385"/>
                  <a:pt x="14" y="358"/>
                  <a:pt x="14" y="324"/>
                </a:cubicBezTo>
                <a:cubicBezTo>
                  <a:pt x="14" y="290"/>
                  <a:pt x="42" y="262"/>
                  <a:pt x="76" y="262"/>
                </a:cubicBezTo>
                <a:lnTo>
                  <a:pt x="97" y="262"/>
                </a:lnTo>
                <a:cubicBezTo>
                  <a:pt x="99" y="262"/>
                  <a:pt x="102" y="261"/>
                  <a:pt x="103" y="259"/>
                </a:cubicBezTo>
                <a:cubicBezTo>
                  <a:pt x="104" y="257"/>
                  <a:pt x="105" y="255"/>
                  <a:pt x="104" y="253"/>
                </a:cubicBezTo>
                <a:cubicBezTo>
                  <a:pt x="101" y="244"/>
                  <a:pt x="100" y="236"/>
                  <a:pt x="100" y="227"/>
                </a:cubicBezTo>
                <a:cubicBezTo>
                  <a:pt x="100" y="193"/>
                  <a:pt x="122" y="164"/>
                  <a:pt x="153" y="154"/>
                </a:cubicBezTo>
                <a:cubicBezTo>
                  <a:pt x="158" y="164"/>
                  <a:pt x="164" y="174"/>
                  <a:pt x="172" y="182"/>
                </a:cubicBezTo>
                <a:cubicBezTo>
                  <a:pt x="183" y="192"/>
                  <a:pt x="192" y="206"/>
                  <a:pt x="198" y="220"/>
                </a:cubicBezTo>
                <a:cubicBezTo>
                  <a:pt x="191" y="225"/>
                  <a:pt x="186" y="232"/>
                  <a:pt x="186" y="241"/>
                </a:cubicBezTo>
                <a:cubicBezTo>
                  <a:pt x="186" y="248"/>
                  <a:pt x="189" y="254"/>
                  <a:pt x="194" y="259"/>
                </a:cubicBezTo>
                <a:cubicBezTo>
                  <a:pt x="189" y="263"/>
                  <a:pt x="186" y="270"/>
                  <a:pt x="186" y="277"/>
                </a:cubicBezTo>
                <a:cubicBezTo>
                  <a:pt x="186" y="290"/>
                  <a:pt x="196" y="300"/>
                  <a:pt x="209" y="301"/>
                </a:cubicBezTo>
                <a:lnTo>
                  <a:pt x="212" y="314"/>
                </a:lnTo>
                <a:cubicBezTo>
                  <a:pt x="216" y="330"/>
                  <a:pt x="231" y="343"/>
                  <a:pt x="248" y="343"/>
                </a:cubicBezTo>
                <a:cubicBezTo>
                  <a:pt x="255" y="343"/>
                  <a:pt x="262" y="340"/>
                  <a:pt x="268" y="337"/>
                </a:cubicBezTo>
                <a:cubicBezTo>
                  <a:pt x="279" y="353"/>
                  <a:pt x="298" y="363"/>
                  <a:pt x="320" y="363"/>
                </a:cubicBezTo>
                <a:cubicBezTo>
                  <a:pt x="348" y="363"/>
                  <a:pt x="374" y="344"/>
                  <a:pt x="381" y="316"/>
                </a:cubicBezTo>
                <a:cubicBezTo>
                  <a:pt x="383" y="312"/>
                  <a:pt x="380" y="308"/>
                  <a:pt x="376" y="307"/>
                </a:cubicBezTo>
                <a:cubicBezTo>
                  <a:pt x="373" y="306"/>
                  <a:pt x="369" y="308"/>
                  <a:pt x="367" y="312"/>
                </a:cubicBezTo>
                <a:cubicBezTo>
                  <a:pt x="362" y="333"/>
                  <a:pt x="342" y="348"/>
                  <a:pt x="320" y="348"/>
                </a:cubicBezTo>
                <a:cubicBezTo>
                  <a:pt x="292" y="348"/>
                  <a:pt x="270" y="326"/>
                  <a:pt x="270" y="299"/>
                </a:cubicBezTo>
                <a:cubicBezTo>
                  <a:pt x="270" y="271"/>
                  <a:pt x="292" y="249"/>
                  <a:pt x="320" y="249"/>
                </a:cubicBezTo>
                <a:cubicBezTo>
                  <a:pt x="341" y="249"/>
                  <a:pt x="360" y="262"/>
                  <a:pt x="367" y="282"/>
                </a:cubicBezTo>
                <a:cubicBezTo>
                  <a:pt x="368" y="286"/>
                  <a:pt x="372" y="288"/>
                  <a:pt x="376" y="287"/>
                </a:cubicBezTo>
                <a:cubicBezTo>
                  <a:pt x="380" y="286"/>
                  <a:pt x="382" y="282"/>
                  <a:pt x="380" y="278"/>
                </a:cubicBezTo>
                <a:cubicBezTo>
                  <a:pt x="371" y="252"/>
                  <a:pt x="347" y="234"/>
                  <a:pt x="320" y="234"/>
                </a:cubicBezTo>
                <a:cubicBezTo>
                  <a:pt x="316" y="234"/>
                  <a:pt x="312" y="235"/>
                  <a:pt x="308" y="235"/>
                </a:cubicBezTo>
                <a:cubicBezTo>
                  <a:pt x="306" y="229"/>
                  <a:pt x="302" y="224"/>
                  <a:pt x="297" y="220"/>
                </a:cubicBezTo>
                <a:cubicBezTo>
                  <a:pt x="303" y="206"/>
                  <a:pt x="312" y="193"/>
                  <a:pt x="323" y="181"/>
                </a:cubicBezTo>
                <a:cubicBezTo>
                  <a:pt x="336" y="168"/>
                  <a:pt x="345" y="152"/>
                  <a:pt x="350" y="135"/>
                </a:cubicBezTo>
                <a:cubicBezTo>
                  <a:pt x="377" y="152"/>
                  <a:pt x="395" y="182"/>
                  <a:pt x="395" y="216"/>
                </a:cubicBezTo>
                <a:cubicBezTo>
                  <a:pt x="395" y="229"/>
                  <a:pt x="393" y="241"/>
                  <a:pt x="388" y="252"/>
                </a:cubicBezTo>
                <a:cubicBezTo>
                  <a:pt x="387" y="254"/>
                  <a:pt x="387" y="257"/>
                  <a:pt x="389" y="259"/>
                </a:cubicBezTo>
                <a:cubicBezTo>
                  <a:pt x="390" y="261"/>
                  <a:pt x="392" y="262"/>
                  <a:pt x="395" y="262"/>
                </a:cubicBezTo>
                <a:lnTo>
                  <a:pt x="419" y="262"/>
                </a:lnTo>
                <a:cubicBezTo>
                  <a:pt x="453" y="262"/>
                  <a:pt x="481" y="290"/>
                  <a:pt x="481" y="324"/>
                </a:cubicBezTo>
                <a:cubicBezTo>
                  <a:pt x="481" y="358"/>
                  <a:pt x="453" y="385"/>
                  <a:pt x="419" y="385"/>
                </a:cubicBezTo>
                <a:lnTo>
                  <a:pt x="167" y="385"/>
                </a:lnTo>
                <a:cubicBezTo>
                  <a:pt x="163" y="385"/>
                  <a:pt x="160" y="389"/>
                  <a:pt x="160" y="393"/>
                </a:cubicBezTo>
                <a:cubicBezTo>
                  <a:pt x="160" y="397"/>
                  <a:pt x="163" y="400"/>
                  <a:pt x="167" y="400"/>
                </a:cubicBezTo>
                <a:lnTo>
                  <a:pt x="419" y="400"/>
                </a:lnTo>
                <a:cubicBezTo>
                  <a:pt x="461" y="400"/>
                  <a:pt x="495" y="366"/>
                  <a:pt x="495" y="324"/>
                </a:cubicBezTo>
                <a:cubicBezTo>
                  <a:pt x="495" y="282"/>
                  <a:pt x="461" y="248"/>
                  <a:pt x="419" y="248"/>
                </a:cubicBezTo>
                <a:moveTo>
                  <a:pt x="247" y="124"/>
                </a:moveTo>
                <a:cubicBezTo>
                  <a:pt x="238" y="124"/>
                  <a:pt x="230" y="116"/>
                  <a:pt x="230" y="106"/>
                </a:cubicBezTo>
                <a:cubicBezTo>
                  <a:pt x="230" y="97"/>
                  <a:pt x="238" y="89"/>
                  <a:pt x="247" y="89"/>
                </a:cubicBezTo>
                <a:cubicBezTo>
                  <a:pt x="257" y="89"/>
                  <a:pt x="265" y="97"/>
                  <a:pt x="265" y="106"/>
                </a:cubicBezTo>
                <a:cubicBezTo>
                  <a:pt x="265" y="116"/>
                  <a:pt x="257" y="124"/>
                  <a:pt x="247" y="124"/>
                </a:cubicBezTo>
                <a:moveTo>
                  <a:pt x="197" y="106"/>
                </a:moveTo>
                <a:cubicBezTo>
                  <a:pt x="197" y="79"/>
                  <a:pt x="220" y="56"/>
                  <a:pt x="247" y="56"/>
                </a:cubicBezTo>
                <a:cubicBezTo>
                  <a:pt x="275" y="56"/>
                  <a:pt x="298" y="79"/>
                  <a:pt x="298" y="106"/>
                </a:cubicBezTo>
                <a:cubicBezTo>
                  <a:pt x="298" y="132"/>
                  <a:pt x="279" y="153"/>
                  <a:pt x="255" y="156"/>
                </a:cubicBezTo>
                <a:lnTo>
                  <a:pt x="255" y="138"/>
                </a:lnTo>
                <a:cubicBezTo>
                  <a:pt x="269" y="135"/>
                  <a:pt x="280" y="122"/>
                  <a:pt x="280" y="106"/>
                </a:cubicBezTo>
                <a:cubicBezTo>
                  <a:pt x="280" y="89"/>
                  <a:pt x="265" y="74"/>
                  <a:pt x="247" y="74"/>
                </a:cubicBezTo>
                <a:cubicBezTo>
                  <a:pt x="230" y="74"/>
                  <a:pt x="215" y="89"/>
                  <a:pt x="215" y="106"/>
                </a:cubicBezTo>
                <a:cubicBezTo>
                  <a:pt x="215" y="122"/>
                  <a:pt x="226" y="135"/>
                  <a:pt x="240" y="138"/>
                </a:cubicBezTo>
                <a:lnTo>
                  <a:pt x="240" y="156"/>
                </a:lnTo>
                <a:cubicBezTo>
                  <a:pt x="216" y="153"/>
                  <a:pt x="197" y="132"/>
                  <a:pt x="197" y="106"/>
                </a:cubicBezTo>
                <a:moveTo>
                  <a:pt x="248" y="328"/>
                </a:moveTo>
                <a:cubicBezTo>
                  <a:pt x="237" y="328"/>
                  <a:pt x="228" y="321"/>
                  <a:pt x="226" y="311"/>
                </a:cubicBezTo>
                <a:lnTo>
                  <a:pt x="224" y="302"/>
                </a:lnTo>
                <a:lnTo>
                  <a:pt x="255" y="302"/>
                </a:lnTo>
                <a:cubicBezTo>
                  <a:pt x="256" y="309"/>
                  <a:pt x="257" y="317"/>
                  <a:pt x="260" y="324"/>
                </a:cubicBezTo>
                <a:cubicBezTo>
                  <a:pt x="257" y="327"/>
                  <a:pt x="252" y="328"/>
                  <a:pt x="248" y="328"/>
                </a:cubicBezTo>
                <a:moveTo>
                  <a:pt x="256" y="287"/>
                </a:moveTo>
                <a:lnTo>
                  <a:pt x="211" y="287"/>
                </a:lnTo>
                <a:cubicBezTo>
                  <a:pt x="205" y="287"/>
                  <a:pt x="201" y="282"/>
                  <a:pt x="201" y="277"/>
                </a:cubicBezTo>
                <a:cubicBezTo>
                  <a:pt x="201" y="271"/>
                  <a:pt x="205" y="266"/>
                  <a:pt x="211" y="266"/>
                </a:cubicBezTo>
                <a:lnTo>
                  <a:pt x="264" y="266"/>
                </a:lnTo>
                <a:cubicBezTo>
                  <a:pt x="260" y="272"/>
                  <a:pt x="258" y="280"/>
                  <a:pt x="256" y="287"/>
                </a:cubicBezTo>
                <a:moveTo>
                  <a:pt x="276" y="252"/>
                </a:moveTo>
                <a:lnTo>
                  <a:pt x="211" y="252"/>
                </a:lnTo>
                <a:cubicBezTo>
                  <a:pt x="205" y="252"/>
                  <a:pt x="201" y="247"/>
                  <a:pt x="201" y="241"/>
                </a:cubicBezTo>
                <a:cubicBezTo>
                  <a:pt x="201" y="235"/>
                  <a:pt x="205" y="231"/>
                  <a:pt x="211" y="231"/>
                </a:cubicBezTo>
                <a:lnTo>
                  <a:pt x="284" y="231"/>
                </a:lnTo>
                <a:cubicBezTo>
                  <a:pt x="289" y="231"/>
                  <a:pt x="293" y="235"/>
                  <a:pt x="294" y="240"/>
                </a:cubicBezTo>
                <a:cubicBezTo>
                  <a:pt x="287" y="243"/>
                  <a:pt x="281" y="247"/>
                  <a:pt x="276" y="252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2" name="path 672"/>
          <p:cNvSpPr/>
          <p:nvPr/>
        </p:nvSpPr>
        <p:spPr>
          <a:xfrm>
            <a:off x="10463200" y="4100779"/>
            <a:ext cx="244258" cy="294843"/>
          </a:xfrm>
          <a:custGeom>
            <a:avLst/>
            <a:gdLst/>
            <a:ahLst/>
            <a:cxnLst/>
            <a:rect l="0" t="0" r="0" b="0"/>
            <a:pathLst>
              <a:path w="384" h="464">
                <a:moveTo>
                  <a:pt x="202" y="298"/>
                </a:moveTo>
                <a:lnTo>
                  <a:pt x="207" y="299"/>
                </a:lnTo>
                <a:lnTo>
                  <a:pt x="212" y="301"/>
                </a:lnTo>
                <a:lnTo>
                  <a:pt x="217" y="304"/>
                </a:lnTo>
                <a:lnTo>
                  <a:pt x="219" y="305"/>
                </a:lnTo>
                <a:lnTo>
                  <a:pt x="222" y="306"/>
                </a:lnTo>
                <a:lnTo>
                  <a:pt x="223" y="308"/>
                </a:lnTo>
                <a:lnTo>
                  <a:pt x="225" y="310"/>
                </a:lnTo>
                <a:lnTo>
                  <a:pt x="226" y="312"/>
                </a:lnTo>
                <a:lnTo>
                  <a:pt x="226" y="314"/>
                </a:lnTo>
                <a:lnTo>
                  <a:pt x="227" y="318"/>
                </a:lnTo>
                <a:lnTo>
                  <a:pt x="227" y="321"/>
                </a:lnTo>
                <a:lnTo>
                  <a:pt x="226" y="324"/>
                </a:lnTo>
                <a:lnTo>
                  <a:pt x="225" y="327"/>
                </a:lnTo>
                <a:lnTo>
                  <a:pt x="223" y="330"/>
                </a:lnTo>
                <a:lnTo>
                  <a:pt x="220" y="332"/>
                </a:lnTo>
                <a:lnTo>
                  <a:pt x="218" y="334"/>
                </a:lnTo>
                <a:lnTo>
                  <a:pt x="215" y="336"/>
                </a:lnTo>
                <a:lnTo>
                  <a:pt x="211" y="337"/>
                </a:lnTo>
                <a:lnTo>
                  <a:pt x="208" y="338"/>
                </a:lnTo>
                <a:lnTo>
                  <a:pt x="205" y="339"/>
                </a:lnTo>
                <a:lnTo>
                  <a:pt x="202" y="339"/>
                </a:lnTo>
                <a:lnTo>
                  <a:pt x="202" y="298"/>
                </a:lnTo>
              </a:path>
              <a:path w="384" h="464">
                <a:moveTo>
                  <a:pt x="179" y="231"/>
                </a:moveTo>
                <a:lnTo>
                  <a:pt x="179" y="269"/>
                </a:lnTo>
                <a:lnTo>
                  <a:pt x="175" y="268"/>
                </a:lnTo>
                <a:lnTo>
                  <a:pt x="171" y="266"/>
                </a:lnTo>
                <a:lnTo>
                  <a:pt x="168" y="264"/>
                </a:lnTo>
                <a:lnTo>
                  <a:pt x="164" y="262"/>
                </a:lnTo>
                <a:lnTo>
                  <a:pt x="162" y="261"/>
                </a:lnTo>
                <a:lnTo>
                  <a:pt x="160" y="259"/>
                </a:lnTo>
                <a:lnTo>
                  <a:pt x="159" y="257"/>
                </a:lnTo>
                <a:lnTo>
                  <a:pt x="158" y="254"/>
                </a:lnTo>
                <a:lnTo>
                  <a:pt x="158" y="251"/>
                </a:lnTo>
                <a:lnTo>
                  <a:pt x="158" y="249"/>
                </a:lnTo>
                <a:lnTo>
                  <a:pt x="159" y="246"/>
                </a:lnTo>
                <a:lnTo>
                  <a:pt x="159" y="244"/>
                </a:lnTo>
                <a:lnTo>
                  <a:pt x="161" y="241"/>
                </a:lnTo>
                <a:lnTo>
                  <a:pt x="163" y="239"/>
                </a:lnTo>
                <a:lnTo>
                  <a:pt x="166" y="237"/>
                </a:lnTo>
                <a:lnTo>
                  <a:pt x="169" y="235"/>
                </a:lnTo>
                <a:lnTo>
                  <a:pt x="172" y="233"/>
                </a:lnTo>
                <a:lnTo>
                  <a:pt x="175" y="232"/>
                </a:lnTo>
                <a:lnTo>
                  <a:pt x="179" y="231"/>
                </a:lnTo>
              </a:path>
              <a:path w="384" h="464">
                <a:moveTo>
                  <a:pt x="190" y="184"/>
                </a:moveTo>
                <a:lnTo>
                  <a:pt x="187" y="184"/>
                </a:lnTo>
                <a:lnTo>
                  <a:pt x="185" y="185"/>
                </a:lnTo>
                <a:lnTo>
                  <a:pt x="183" y="187"/>
                </a:lnTo>
                <a:lnTo>
                  <a:pt x="181" y="189"/>
                </a:lnTo>
                <a:lnTo>
                  <a:pt x="180" y="191"/>
                </a:lnTo>
                <a:lnTo>
                  <a:pt x="179" y="193"/>
                </a:lnTo>
                <a:lnTo>
                  <a:pt x="179" y="195"/>
                </a:lnTo>
                <a:lnTo>
                  <a:pt x="179" y="208"/>
                </a:lnTo>
                <a:lnTo>
                  <a:pt x="173" y="209"/>
                </a:lnTo>
                <a:lnTo>
                  <a:pt x="168" y="211"/>
                </a:lnTo>
                <a:lnTo>
                  <a:pt x="162" y="213"/>
                </a:lnTo>
                <a:lnTo>
                  <a:pt x="157" y="215"/>
                </a:lnTo>
                <a:lnTo>
                  <a:pt x="152" y="218"/>
                </a:lnTo>
                <a:lnTo>
                  <a:pt x="148" y="222"/>
                </a:lnTo>
                <a:lnTo>
                  <a:pt x="144" y="226"/>
                </a:lnTo>
                <a:lnTo>
                  <a:pt x="141" y="230"/>
                </a:lnTo>
                <a:lnTo>
                  <a:pt x="139" y="235"/>
                </a:lnTo>
                <a:lnTo>
                  <a:pt x="137" y="239"/>
                </a:lnTo>
                <a:lnTo>
                  <a:pt x="136" y="243"/>
                </a:lnTo>
                <a:lnTo>
                  <a:pt x="135" y="247"/>
                </a:lnTo>
                <a:lnTo>
                  <a:pt x="135" y="251"/>
                </a:lnTo>
                <a:lnTo>
                  <a:pt x="135" y="255"/>
                </a:lnTo>
                <a:lnTo>
                  <a:pt x="136" y="260"/>
                </a:lnTo>
                <a:lnTo>
                  <a:pt x="137" y="264"/>
                </a:lnTo>
                <a:lnTo>
                  <a:pt x="139" y="268"/>
                </a:lnTo>
                <a:lnTo>
                  <a:pt x="141" y="271"/>
                </a:lnTo>
                <a:lnTo>
                  <a:pt x="143" y="274"/>
                </a:lnTo>
                <a:lnTo>
                  <a:pt x="146" y="277"/>
                </a:lnTo>
                <a:lnTo>
                  <a:pt x="149" y="280"/>
                </a:lnTo>
                <a:lnTo>
                  <a:pt x="153" y="283"/>
                </a:lnTo>
                <a:lnTo>
                  <a:pt x="158" y="285"/>
                </a:lnTo>
                <a:lnTo>
                  <a:pt x="163" y="288"/>
                </a:lnTo>
                <a:lnTo>
                  <a:pt x="168" y="290"/>
                </a:lnTo>
                <a:lnTo>
                  <a:pt x="174" y="291"/>
                </a:lnTo>
                <a:lnTo>
                  <a:pt x="179" y="293"/>
                </a:lnTo>
                <a:lnTo>
                  <a:pt x="179" y="338"/>
                </a:lnTo>
                <a:lnTo>
                  <a:pt x="175" y="337"/>
                </a:lnTo>
                <a:lnTo>
                  <a:pt x="171" y="335"/>
                </a:lnTo>
                <a:lnTo>
                  <a:pt x="167" y="333"/>
                </a:lnTo>
                <a:lnTo>
                  <a:pt x="164" y="330"/>
                </a:lnTo>
                <a:lnTo>
                  <a:pt x="161" y="327"/>
                </a:lnTo>
                <a:lnTo>
                  <a:pt x="159" y="323"/>
                </a:lnTo>
                <a:lnTo>
                  <a:pt x="157" y="320"/>
                </a:lnTo>
                <a:lnTo>
                  <a:pt x="157" y="318"/>
                </a:lnTo>
                <a:lnTo>
                  <a:pt x="156" y="316"/>
                </a:lnTo>
                <a:lnTo>
                  <a:pt x="155" y="313"/>
                </a:lnTo>
                <a:lnTo>
                  <a:pt x="153" y="311"/>
                </a:lnTo>
                <a:lnTo>
                  <a:pt x="151" y="310"/>
                </a:lnTo>
                <a:lnTo>
                  <a:pt x="149" y="308"/>
                </a:lnTo>
                <a:lnTo>
                  <a:pt x="146" y="308"/>
                </a:lnTo>
                <a:lnTo>
                  <a:pt x="144" y="308"/>
                </a:lnTo>
                <a:lnTo>
                  <a:pt x="141" y="309"/>
                </a:lnTo>
                <a:lnTo>
                  <a:pt x="139" y="310"/>
                </a:lnTo>
                <a:lnTo>
                  <a:pt x="137" y="312"/>
                </a:lnTo>
                <a:lnTo>
                  <a:pt x="135" y="314"/>
                </a:lnTo>
                <a:lnTo>
                  <a:pt x="134" y="316"/>
                </a:lnTo>
                <a:lnTo>
                  <a:pt x="134" y="318"/>
                </a:lnTo>
                <a:lnTo>
                  <a:pt x="134" y="320"/>
                </a:lnTo>
                <a:lnTo>
                  <a:pt x="134" y="322"/>
                </a:lnTo>
                <a:lnTo>
                  <a:pt x="135" y="324"/>
                </a:lnTo>
                <a:lnTo>
                  <a:pt x="136" y="329"/>
                </a:lnTo>
                <a:lnTo>
                  <a:pt x="139" y="334"/>
                </a:lnTo>
                <a:lnTo>
                  <a:pt x="142" y="338"/>
                </a:lnTo>
                <a:lnTo>
                  <a:pt x="145" y="343"/>
                </a:lnTo>
                <a:lnTo>
                  <a:pt x="149" y="347"/>
                </a:lnTo>
                <a:lnTo>
                  <a:pt x="153" y="350"/>
                </a:lnTo>
                <a:lnTo>
                  <a:pt x="158" y="353"/>
                </a:lnTo>
                <a:lnTo>
                  <a:pt x="163" y="356"/>
                </a:lnTo>
                <a:lnTo>
                  <a:pt x="168" y="358"/>
                </a:lnTo>
                <a:lnTo>
                  <a:pt x="173" y="360"/>
                </a:lnTo>
                <a:lnTo>
                  <a:pt x="179" y="361"/>
                </a:lnTo>
                <a:lnTo>
                  <a:pt x="179" y="375"/>
                </a:lnTo>
                <a:lnTo>
                  <a:pt x="179" y="377"/>
                </a:lnTo>
                <a:lnTo>
                  <a:pt x="180" y="380"/>
                </a:lnTo>
                <a:lnTo>
                  <a:pt x="181" y="382"/>
                </a:lnTo>
                <a:lnTo>
                  <a:pt x="183" y="384"/>
                </a:lnTo>
                <a:lnTo>
                  <a:pt x="185" y="385"/>
                </a:lnTo>
                <a:lnTo>
                  <a:pt x="188" y="386"/>
                </a:lnTo>
                <a:lnTo>
                  <a:pt x="190" y="386"/>
                </a:lnTo>
                <a:lnTo>
                  <a:pt x="193" y="386"/>
                </a:lnTo>
                <a:lnTo>
                  <a:pt x="195" y="385"/>
                </a:lnTo>
                <a:lnTo>
                  <a:pt x="198" y="383"/>
                </a:lnTo>
                <a:lnTo>
                  <a:pt x="199" y="381"/>
                </a:lnTo>
                <a:lnTo>
                  <a:pt x="200" y="379"/>
                </a:lnTo>
                <a:lnTo>
                  <a:pt x="201" y="377"/>
                </a:lnTo>
                <a:lnTo>
                  <a:pt x="202" y="375"/>
                </a:lnTo>
                <a:lnTo>
                  <a:pt x="202" y="362"/>
                </a:lnTo>
                <a:lnTo>
                  <a:pt x="207" y="362"/>
                </a:lnTo>
                <a:lnTo>
                  <a:pt x="213" y="361"/>
                </a:lnTo>
                <a:lnTo>
                  <a:pt x="219" y="359"/>
                </a:lnTo>
                <a:lnTo>
                  <a:pt x="224" y="357"/>
                </a:lnTo>
                <a:lnTo>
                  <a:pt x="229" y="354"/>
                </a:lnTo>
                <a:lnTo>
                  <a:pt x="234" y="351"/>
                </a:lnTo>
                <a:lnTo>
                  <a:pt x="238" y="347"/>
                </a:lnTo>
                <a:lnTo>
                  <a:pt x="241" y="343"/>
                </a:lnTo>
                <a:lnTo>
                  <a:pt x="244" y="339"/>
                </a:lnTo>
                <a:lnTo>
                  <a:pt x="247" y="334"/>
                </a:lnTo>
                <a:lnTo>
                  <a:pt x="249" y="329"/>
                </a:lnTo>
                <a:lnTo>
                  <a:pt x="250" y="323"/>
                </a:lnTo>
                <a:lnTo>
                  <a:pt x="250" y="318"/>
                </a:lnTo>
                <a:lnTo>
                  <a:pt x="249" y="313"/>
                </a:lnTo>
                <a:lnTo>
                  <a:pt x="249" y="308"/>
                </a:lnTo>
                <a:lnTo>
                  <a:pt x="247" y="304"/>
                </a:lnTo>
                <a:lnTo>
                  <a:pt x="245" y="299"/>
                </a:lnTo>
                <a:lnTo>
                  <a:pt x="245" y="299"/>
                </a:lnTo>
                <a:lnTo>
                  <a:pt x="245" y="300"/>
                </a:lnTo>
                <a:lnTo>
                  <a:pt x="245" y="300"/>
                </a:lnTo>
                <a:lnTo>
                  <a:pt x="246" y="300"/>
                </a:lnTo>
                <a:lnTo>
                  <a:pt x="246" y="300"/>
                </a:lnTo>
                <a:lnTo>
                  <a:pt x="246" y="301"/>
                </a:lnTo>
                <a:lnTo>
                  <a:pt x="246" y="300"/>
                </a:lnTo>
                <a:lnTo>
                  <a:pt x="246" y="300"/>
                </a:lnTo>
                <a:lnTo>
                  <a:pt x="245" y="300"/>
                </a:lnTo>
                <a:lnTo>
                  <a:pt x="245" y="299"/>
                </a:lnTo>
                <a:lnTo>
                  <a:pt x="245" y="299"/>
                </a:lnTo>
                <a:lnTo>
                  <a:pt x="244" y="298"/>
                </a:lnTo>
                <a:lnTo>
                  <a:pt x="244" y="298"/>
                </a:lnTo>
                <a:lnTo>
                  <a:pt x="244" y="297"/>
                </a:lnTo>
                <a:lnTo>
                  <a:pt x="244" y="297"/>
                </a:lnTo>
                <a:lnTo>
                  <a:pt x="244" y="297"/>
                </a:lnTo>
                <a:lnTo>
                  <a:pt x="244" y="297"/>
                </a:lnTo>
                <a:lnTo>
                  <a:pt x="244" y="297"/>
                </a:lnTo>
                <a:lnTo>
                  <a:pt x="244" y="298"/>
                </a:lnTo>
                <a:lnTo>
                  <a:pt x="244" y="298"/>
                </a:lnTo>
                <a:lnTo>
                  <a:pt x="244" y="298"/>
                </a:lnTo>
                <a:lnTo>
                  <a:pt x="245" y="298"/>
                </a:lnTo>
                <a:lnTo>
                  <a:pt x="245" y="299"/>
                </a:lnTo>
                <a:lnTo>
                  <a:pt x="242" y="295"/>
                </a:lnTo>
                <a:lnTo>
                  <a:pt x="240" y="292"/>
                </a:lnTo>
                <a:lnTo>
                  <a:pt x="236" y="289"/>
                </a:lnTo>
                <a:lnTo>
                  <a:pt x="233" y="286"/>
                </a:lnTo>
                <a:lnTo>
                  <a:pt x="229" y="284"/>
                </a:lnTo>
                <a:lnTo>
                  <a:pt x="225" y="282"/>
                </a:lnTo>
                <a:lnTo>
                  <a:pt x="221" y="280"/>
                </a:lnTo>
                <a:lnTo>
                  <a:pt x="215" y="278"/>
                </a:lnTo>
                <a:lnTo>
                  <a:pt x="208" y="276"/>
                </a:lnTo>
                <a:lnTo>
                  <a:pt x="202" y="274"/>
                </a:lnTo>
                <a:lnTo>
                  <a:pt x="202" y="231"/>
                </a:lnTo>
                <a:lnTo>
                  <a:pt x="206" y="232"/>
                </a:lnTo>
                <a:lnTo>
                  <a:pt x="210" y="233"/>
                </a:lnTo>
                <a:lnTo>
                  <a:pt x="214" y="235"/>
                </a:lnTo>
                <a:lnTo>
                  <a:pt x="217" y="237"/>
                </a:lnTo>
                <a:lnTo>
                  <a:pt x="220" y="240"/>
                </a:lnTo>
                <a:lnTo>
                  <a:pt x="223" y="243"/>
                </a:lnTo>
                <a:lnTo>
                  <a:pt x="224" y="245"/>
                </a:lnTo>
                <a:lnTo>
                  <a:pt x="224" y="246"/>
                </a:lnTo>
                <a:lnTo>
                  <a:pt x="225" y="249"/>
                </a:lnTo>
                <a:lnTo>
                  <a:pt x="226" y="250"/>
                </a:lnTo>
                <a:lnTo>
                  <a:pt x="227" y="253"/>
                </a:lnTo>
                <a:lnTo>
                  <a:pt x="229" y="255"/>
                </a:lnTo>
                <a:lnTo>
                  <a:pt x="231" y="256"/>
                </a:lnTo>
                <a:lnTo>
                  <a:pt x="233" y="257"/>
                </a:lnTo>
                <a:lnTo>
                  <a:pt x="236" y="258"/>
                </a:lnTo>
                <a:lnTo>
                  <a:pt x="238" y="258"/>
                </a:lnTo>
                <a:lnTo>
                  <a:pt x="241" y="257"/>
                </a:lnTo>
                <a:lnTo>
                  <a:pt x="243" y="255"/>
                </a:lnTo>
                <a:lnTo>
                  <a:pt x="245" y="253"/>
                </a:lnTo>
                <a:lnTo>
                  <a:pt x="247" y="251"/>
                </a:lnTo>
                <a:lnTo>
                  <a:pt x="247" y="249"/>
                </a:lnTo>
                <a:lnTo>
                  <a:pt x="248" y="247"/>
                </a:lnTo>
                <a:lnTo>
                  <a:pt x="248" y="245"/>
                </a:lnTo>
                <a:lnTo>
                  <a:pt x="247" y="243"/>
                </a:lnTo>
                <a:lnTo>
                  <a:pt x="247" y="240"/>
                </a:lnTo>
                <a:lnTo>
                  <a:pt x="245" y="236"/>
                </a:lnTo>
                <a:lnTo>
                  <a:pt x="243" y="232"/>
                </a:lnTo>
                <a:lnTo>
                  <a:pt x="239" y="227"/>
                </a:lnTo>
                <a:lnTo>
                  <a:pt x="236" y="223"/>
                </a:lnTo>
                <a:lnTo>
                  <a:pt x="232" y="220"/>
                </a:lnTo>
                <a:lnTo>
                  <a:pt x="227" y="216"/>
                </a:lnTo>
                <a:lnTo>
                  <a:pt x="222" y="214"/>
                </a:lnTo>
                <a:lnTo>
                  <a:pt x="217" y="212"/>
                </a:lnTo>
                <a:lnTo>
                  <a:pt x="211" y="210"/>
                </a:lnTo>
                <a:lnTo>
                  <a:pt x="206" y="209"/>
                </a:lnTo>
                <a:lnTo>
                  <a:pt x="202" y="208"/>
                </a:lnTo>
                <a:lnTo>
                  <a:pt x="202" y="195"/>
                </a:lnTo>
                <a:lnTo>
                  <a:pt x="201" y="193"/>
                </a:lnTo>
                <a:lnTo>
                  <a:pt x="200" y="191"/>
                </a:lnTo>
                <a:lnTo>
                  <a:pt x="199" y="188"/>
                </a:lnTo>
                <a:lnTo>
                  <a:pt x="197" y="187"/>
                </a:lnTo>
                <a:lnTo>
                  <a:pt x="195" y="185"/>
                </a:lnTo>
                <a:lnTo>
                  <a:pt x="192" y="184"/>
                </a:lnTo>
                <a:lnTo>
                  <a:pt x="190" y="184"/>
                </a:lnTo>
                <a:close/>
                <a:moveTo>
                  <a:pt x="114" y="0"/>
                </a:moveTo>
                <a:lnTo>
                  <a:pt x="118" y="0"/>
                </a:lnTo>
                <a:lnTo>
                  <a:pt x="122" y="0"/>
                </a:lnTo>
                <a:lnTo>
                  <a:pt x="126" y="1"/>
                </a:lnTo>
                <a:lnTo>
                  <a:pt x="130" y="3"/>
                </a:lnTo>
                <a:lnTo>
                  <a:pt x="134" y="4"/>
                </a:lnTo>
                <a:lnTo>
                  <a:pt x="138" y="6"/>
                </a:lnTo>
                <a:lnTo>
                  <a:pt x="143" y="8"/>
                </a:lnTo>
                <a:lnTo>
                  <a:pt x="147" y="10"/>
                </a:lnTo>
                <a:lnTo>
                  <a:pt x="152" y="12"/>
                </a:lnTo>
                <a:lnTo>
                  <a:pt x="156" y="14"/>
                </a:lnTo>
                <a:lnTo>
                  <a:pt x="161" y="15"/>
                </a:lnTo>
                <a:lnTo>
                  <a:pt x="165" y="16"/>
                </a:lnTo>
                <a:lnTo>
                  <a:pt x="170" y="17"/>
                </a:lnTo>
                <a:lnTo>
                  <a:pt x="175" y="18"/>
                </a:lnTo>
                <a:lnTo>
                  <a:pt x="179" y="17"/>
                </a:lnTo>
                <a:lnTo>
                  <a:pt x="183" y="17"/>
                </a:lnTo>
                <a:lnTo>
                  <a:pt x="188" y="16"/>
                </a:lnTo>
                <a:lnTo>
                  <a:pt x="193" y="14"/>
                </a:lnTo>
                <a:lnTo>
                  <a:pt x="198" y="13"/>
                </a:lnTo>
                <a:lnTo>
                  <a:pt x="203" y="11"/>
                </a:lnTo>
                <a:lnTo>
                  <a:pt x="209" y="10"/>
                </a:lnTo>
                <a:lnTo>
                  <a:pt x="214" y="8"/>
                </a:lnTo>
                <a:lnTo>
                  <a:pt x="220" y="7"/>
                </a:lnTo>
                <a:lnTo>
                  <a:pt x="226" y="5"/>
                </a:lnTo>
                <a:lnTo>
                  <a:pt x="232" y="4"/>
                </a:lnTo>
                <a:lnTo>
                  <a:pt x="237" y="3"/>
                </a:lnTo>
                <a:lnTo>
                  <a:pt x="243" y="2"/>
                </a:lnTo>
                <a:lnTo>
                  <a:pt x="248" y="1"/>
                </a:lnTo>
                <a:lnTo>
                  <a:pt x="252" y="1"/>
                </a:lnTo>
                <a:lnTo>
                  <a:pt x="257" y="1"/>
                </a:lnTo>
                <a:lnTo>
                  <a:pt x="261" y="1"/>
                </a:lnTo>
                <a:lnTo>
                  <a:pt x="262" y="2"/>
                </a:lnTo>
                <a:lnTo>
                  <a:pt x="263" y="3"/>
                </a:lnTo>
                <a:lnTo>
                  <a:pt x="264" y="5"/>
                </a:lnTo>
                <a:lnTo>
                  <a:pt x="265" y="7"/>
                </a:lnTo>
                <a:lnTo>
                  <a:pt x="265" y="10"/>
                </a:lnTo>
                <a:lnTo>
                  <a:pt x="265" y="14"/>
                </a:lnTo>
                <a:lnTo>
                  <a:pt x="264" y="17"/>
                </a:lnTo>
                <a:lnTo>
                  <a:pt x="263" y="22"/>
                </a:lnTo>
                <a:lnTo>
                  <a:pt x="262" y="26"/>
                </a:lnTo>
                <a:lnTo>
                  <a:pt x="261" y="31"/>
                </a:lnTo>
                <a:lnTo>
                  <a:pt x="259" y="36"/>
                </a:lnTo>
                <a:lnTo>
                  <a:pt x="257" y="41"/>
                </a:lnTo>
                <a:lnTo>
                  <a:pt x="255" y="46"/>
                </a:lnTo>
                <a:lnTo>
                  <a:pt x="252" y="51"/>
                </a:lnTo>
                <a:lnTo>
                  <a:pt x="250" y="57"/>
                </a:lnTo>
                <a:lnTo>
                  <a:pt x="247" y="62"/>
                </a:lnTo>
                <a:lnTo>
                  <a:pt x="243" y="68"/>
                </a:lnTo>
                <a:lnTo>
                  <a:pt x="240" y="73"/>
                </a:lnTo>
                <a:lnTo>
                  <a:pt x="236" y="78"/>
                </a:lnTo>
                <a:lnTo>
                  <a:pt x="233" y="83"/>
                </a:lnTo>
                <a:lnTo>
                  <a:pt x="229" y="88"/>
                </a:lnTo>
                <a:lnTo>
                  <a:pt x="225" y="92"/>
                </a:lnTo>
                <a:lnTo>
                  <a:pt x="221" y="97"/>
                </a:lnTo>
                <a:lnTo>
                  <a:pt x="216" y="101"/>
                </a:lnTo>
                <a:lnTo>
                  <a:pt x="222" y="103"/>
                </a:lnTo>
                <a:lnTo>
                  <a:pt x="227" y="106"/>
                </a:lnTo>
                <a:lnTo>
                  <a:pt x="233" y="109"/>
                </a:lnTo>
                <a:lnTo>
                  <a:pt x="239" y="112"/>
                </a:lnTo>
                <a:lnTo>
                  <a:pt x="245" y="116"/>
                </a:lnTo>
                <a:lnTo>
                  <a:pt x="251" y="120"/>
                </a:lnTo>
                <a:lnTo>
                  <a:pt x="257" y="124"/>
                </a:lnTo>
                <a:lnTo>
                  <a:pt x="263" y="129"/>
                </a:lnTo>
                <a:lnTo>
                  <a:pt x="268" y="134"/>
                </a:lnTo>
                <a:lnTo>
                  <a:pt x="274" y="139"/>
                </a:lnTo>
                <a:lnTo>
                  <a:pt x="280" y="144"/>
                </a:lnTo>
                <a:lnTo>
                  <a:pt x="286" y="149"/>
                </a:lnTo>
                <a:lnTo>
                  <a:pt x="291" y="155"/>
                </a:lnTo>
                <a:lnTo>
                  <a:pt x="297" y="161"/>
                </a:lnTo>
                <a:lnTo>
                  <a:pt x="303" y="167"/>
                </a:lnTo>
                <a:lnTo>
                  <a:pt x="308" y="173"/>
                </a:lnTo>
                <a:lnTo>
                  <a:pt x="313" y="179"/>
                </a:lnTo>
                <a:lnTo>
                  <a:pt x="319" y="186"/>
                </a:lnTo>
                <a:lnTo>
                  <a:pt x="324" y="192"/>
                </a:lnTo>
                <a:lnTo>
                  <a:pt x="329" y="199"/>
                </a:lnTo>
                <a:lnTo>
                  <a:pt x="334" y="206"/>
                </a:lnTo>
                <a:lnTo>
                  <a:pt x="338" y="213"/>
                </a:lnTo>
                <a:lnTo>
                  <a:pt x="343" y="220"/>
                </a:lnTo>
                <a:lnTo>
                  <a:pt x="347" y="227"/>
                </a:lnTo>
                <a:lnTo>
                  <a:pt x="351" y="235"/>
                </a:lnTo>
                <a:lnTo>
                  <a:pt x="355" y="242"/>
                </a:lnTo>
                <a:lnTo>
                  <a:pt x="359" y="249"/>
                </a:lnTo>
                <a:lnTo>
                  <a:pt x="363" y="257"/>
                </a:lnTo>
                <a:lnTo>
                  <a:pt x="366" y="264"/>
                </a:lnTo>
                <a:lnTo>
                  <a:pt x="369" y="272"/>
                </a:lnTo>
                <a:lnTo>
                  <a:pt x="372" y="279"/>
                </a:lnTo>
                <a:lnTo>
                  <a:pt x="374" y="287"/>
                </a:lnTo>
                <a:lnTo>
                  <a:pt x="377" y="294"/>
                </a:lnTo>
                <a:lnTo>
                  <a:pt x="379" y="302"/>
                </a:lnTo>
                <a:lnTo>
                  <a:pt x="381" y="309"/>
                </a:lnTo>
                <a:lnTo>
                  <a:pt x="382" y="316"/>
                </a:lnTo>
                <a:lnTo>
                  <a:pt x="383" y="324"/>
                </a:lnTo>
                <a:lnTo>
                  <a:pt x="384" y="331"/>
                </a:lnTo>
                <a:lnTo>
                  <a:pt x="384" y="338"/>
                </a:lnTo>
                <a:lnTo>
                  <a:pt x="384" y="345"/>
                </a:lnTo>
                <a:lnTo>
                  <a:pt x="384" y="352"/>
                </a:lnTo>
                <a:lnTo>
                  <a:pt x="383" y="359"/>
                </a:lnTo>
                <a:lnTo>
                  <a:pt x="382" y="366"/>
                </a:lnTo>
                <a:lnTo>
                  <a:pt x="381" y="372"/>
                </a:lnTo>
                <a:lnTo>
                  <a:pt x="379" y="379"/>
                </a:lnTo>
                <a:lnTo>
                  <a:pt x="377" y="385"/>
                </a:lnTo>
                <a:lnTo>
                  <a:pt x="374" y="391"/>
                </a:lnTo>
                <a:lnTo>
                  <a:pt x="371" y="397"/>
                </a:lnTo>
                <a:lnTo>
                  <a:pt x="368" y="403"/>
                </a:lnTo>
                <a:lnTo>
                  <a:pt x="364" y="409"/>
                </a:lnTo>
                <a:lnTo>
                  <a:pt x="359" y="414"/>
                </a:lnTo>
                <a:lnTo>
                  <a:pt x="354" y="419"/>
                </a:lnTo>
                <a:lnTo>
                  <a:pt x="349" y="424"/>
                </a:lnTo>
                <a:lnTo>
                  <a:pt x="343" y="429"/>
                </a:lnTo>
                <a:lnTo>
                  <a:pt x="336" y="433"/>
                </a:lnTo>
                <a:lnTo>
                  <a:pt x="330" y="438"/>
                </a:lnTo>
                <a:lnTo>
                  <a:pt x="322" y="442"/>
                </a:lnTo>
                <a:lnTo>
                  <a:pt x="314" y="445"/>
                </a:lnTo>
                <a:lnTo>
                  <a:pt x="305" y="448"/>
                </a:lnTo>
                <a:lnTo>
                  <a:pt x="296" y="452"/>
                </a:lnTo>
                <a:lnTo>
                  <a:pt x="287" y="454"/>
                </a:lnTo>
                <a:lnTo>
                  <a:pt x="276" y="457"/>
                </a:lnTo>
                <a:lnTo>
                  <a:pt x="265" y="459"/>
                </a:lnTo>
                <a:lnTo>
                  <a:pt x="254" y="461"/>
                </a:lnTo>
                <a:lnTo>
                  <a:pt x="242" y="462"/>
                </a:lnTo>
                <a:lnTo>
                  <a:pt x="229" y="463"/>
                </a:lnTo>
                <a:lnTo>
                  <a:pt x="216" y="464"/>
                </a:lnTo>
                <a:lnTo>
                  <a:pt x="202" y="464"/>
                </a:lnTo>
                <a:lnTo>
                  <a:pt x="187" y="464"/>
                </a:lnTo>
                <a:lnTo>
                  <a:pt x="172" y="463"/>
                </a:lnTo>
                <a:lnTo>
                  <a:pt x="155" y="462"/>
                </a:lnTo>
                <a:lnTo>
                  <a:pt x="142" y="461"/>
                </a:lnTo>
                <a:lnTo>
                  <a:pt x="130" y="459"/>
                </a:lnTo>
                <a:lnTo>
                  <a:pt x="118" y="458"/>
                </a:lnTo>
                <a:lnTo>
                  <a:pt x="107" y="455"/>
                </a:lnTo>
                <a:lnTo>
                  <a:pt x="96" y="452"/>
                </a:lnTo>
                <a:lnTo>
                  <a:pt x="86" y="449"/>
                </a:lnTo>
                <a:lnTo>
                  <a:pt x="77" y="446"/>
                </a:lnTo>
                <a:lnTo>
                  <a:pt x="68" y="442"/>
                </a:lnTo>
                <a:lnTo>
                  <a:pt x="60" y="438"/>
                </a:lnTo>
                <a:lnTo>
                  <a:pt x="52" y="434"/>
                </a:lnTo>
                <a:lnTo>
                  <a:pt x="45" y="429"/>
                </a:lnTo>
                <a:lnTo>
                  <a:pt x="39" y="425"/>
                </a:lnTo>
                <a:lnTo>
                  <a:pt x="33" y="419"/>
                </a:lnTo>
                <a:lnTo>
                  <a:pt x="27" y="414"/>
                </a:lnTo>
                <a:lnTo>
                  <a:pt x="22" y="408"/>
                </a:lnTo>
                <a:lnTo>
                  <a:pt x="18" y="403"/>
                </a:lnTo>
                <a:lnTo>
                  <a:pt x="14" y="396"/>
                </a:lnTo>
                <a:lnTo>
                  <a:pt x="11" y="390"/>
                </a:lnTo>
                <a:lnTo>
                  <a:pt x="8" y="384"/>
                </a:lnTo>
                <a:lnTo>
                  <a:pt x="5" y="377"/>
                </a:lnTo>
                <a:lnTo>
                  <a:pt x="3" y="370"/>
                </a:lnTo>
                <a:lnTo>
                  <a:pt x="2" y="363"/>
                </a:lnTo>
                <a:lnTo>
                  <a:pt x="1" y="356"/>
                </a:lnTo>
                <a:lnTo>
                  <a:pt x="0" y="349"/>
                </a:lnTo>
                <a:lnTo>
                  <a:pt x="0" y="342"/>
                </a:lnTo>
                <a:lnTo>
                  <a:pt x="0" y="334"/>
                </a:lnTo>
                <a:lnTo>
                  <a:pt x="0" y="327"/>
                </a:lnTo>
                <a:lnTo>
                  <a:pt x="1" y="319"/>
                </a:lnTo>
                <a:lnTo>
                  <a:pt x="2" y="311"/>
                </a:lnTo>
                <a:lnTo>
                  <a:pt x="3" y="304"/>
                </a:lnTo>
                <a:lnTo>
                  <a:pt x="5" y="296"/>
                </a:lnTo>
                <a:lnTo>
                  <a:pt x="7" y="288"/>
                </a:lnTo>
                <a:lnTo>
                  <a:pt x="9" y="281"/>
                </a:lnTo>
                <a:lnTo>
                  <a:pt x="12" y="273"/>
                </a:lnTo>
                <a:lnTo>
                  <a:pt x="15" y="265"/>
                </a:lnTo>
                <a:lnTo>
                  <a:pt x="18" y="257"/>
                </a:lnTo>
                <a:lnTo>
                  <a:pt x="21" y="249"/>
                </a:lnTo>
                <a:lnTo>
                  <a:pt x="25" y="242"/>
                </a:lnTo>
                <a:lnTo>
                  <a:pt x="29" y="234"/>
                </a:lnTo>
                <a:lnTo>
                  <a:pt x="33" y="227"/>
                </a:lnTo>
                <a:lnTo>
                  <a:pt x="37" y="219"/>
                </a:lnTo>
                <a:lnTo>
                  <a:pt x="41" y="212"/>
                </a:lnTo>
                <a:lnTo>
                  <a:pt x="46" y="204"/>
                </a:lnTo>
                <a:lnTo>
                  <a:pt x="51" y="197"/>
                </a:lnTo>
                <a:lnTo>
                  <a:pt x="56" y="190"/>
                </a:lnTo>
                <a:lnTo>
                  <a:pt x="61" y="183"/>
                </a:lnTo>
                <a:lnTo>
                  <a:pt x="66" y="177"/>
                </a:lnTo>
                <a:lnTo>
                  <a:pt x="71" y="170"/>
                </a:lnTo>
                <a:lnTo>
                  <a:pt x="77" y="164"/>
                </a:lnTo>
                <a:lnTo>
                  <a:pt x="82" y="158"/>
                </a:lnTo>
                <a:lnTo>
                  <a:pt x="88" y="152"/>
                </a:lnTo>
                <a:lnTo>
                  <a:pt x="93" y="146"/>
                </a:lnTo>
                <a:lnTo>
                  <a:pt x="99" y="140"/>
                </a:lnTo>
                <a:lnTo>
                  <a:pt x="105" y="135"/>
                </a:lnTo>
                <a:lnTo>
                  <a:pt x="110" y="130"/>
                </a:lnTo>
                <a:lnTo>
                  <a:pt x="116" y="125"/>
                </a:lnTo>
                <a:lnTo>
                  <a:pt x="122" y="121"/>
                </a:lnTo>
                <a:lnTo>
                  <a:pt x="128" y="117"/>
                </a:lnTo>
                <a:lnTo>
                  <a:pt x="133" y="113"/>
                </a:lnTo>
                <a:lnTo>
                  <a:pt x="139" y="109"/>
                </a:lnTo>
                <a:lnTo>
                  <a:pt x="145" y="106"/>
                </a:lnTo>
                <a:lnTo>
                  <a:pt x="150" y="103"/>
                </a:lnTo>
                <a:lnTo>
                  <a:pt x="145" y="99"/>
                </a:lnTo>
                <a:lnTo>
                  <a:pt x="140" y="95"/>
                </a:lnTo>
                <a:lnTo>
                  <a:pt x="135" y="91"/>
                </a:lnTo>
                <a:lnTo>
                  <a:pt x="130" y="86"/>
                </a:lnTo>
                <a:lnTo>
                  <a:pt x="125" y="81"/>
                </a:lnTo>
                <a:lnTo>
                  <a:pt x="121" y="76"/>
                </a:lnTo>
                <a:lnTo>
                  <a:pt x="117" y="70"/>
                </a:lnTo>
                <a:lnTo>
                  <a:pt x="114" y="65"/>
                </a:lnTo>
                <a:lnTo>
                  <a:pt x="110" y="59"/>
                </a:lnTo>
                <a:lnTo>
                  <a:pt x="107" y="54"/>
                </a:lnTo>
                <a:lnTo>
                  <a:pt x="105" y="48"/>
                </a:lnTo>
                <a:lnTo>
                  <a:pt x="103" y="43"/>
                </a:lnTo>
                <a:lnTo>
                  <a:pt x="101" y="37"/>
                </a:lnTo>
                <a:lnTo>
                  <a:pt x="99" y="32"/>
                </a:lnTo>
                <a:lnTo>
                  <a:pt x="98" y="27"/>
                </a:lnTo>
                <a:lnTo>
                  <a:pt x="98" y="23"/>
                </a:lnTo>
                <a:lnTo>
                  <a:pt x="98" y="18"/>
                </a:lnTo>
                <a:lnTo>
                  <a:pt x="98" y="14"/>
                </a:lnTo>
                <a:lnTo>
                  <a:pt x="99" y="11"/>
                </a:lnTo>
                <a:lnTo>
                  <a:pt x="100" y="8"/>
                </a:lnTo>
                <a:lnTo>
                  <a:pt x="102" y="5"/>
                </a:lnTo>
                <a:lnTo>
                  <a:pt x="104" y="3"/>
                </a:lnTo>
                <a:lnTo>
                  <a:pt x="107" y="1"/>
                </a:lnTo>
                <a:lnTo>
                  <a:pt x="111" y="0"/>
                </a:lnTo>
                <a:lnTo>
                  <a:pt x="114" y="0"/>
                </a:ln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4" name="path 674"/>
          <p:cNvSpPr/>
          <p:nvPr/>
        </p:nvSpPr>
        <p:spPr>
          <a:xfrm>
            <a:off x="7845285" y="1258201"/>
            <a:ext cx="300037" cy="238087"/>
          </a:xfrm>
          <a:custGeom>
            <a:avLst/>
            <a:gdLst/>
            <a:ahLst/>
            <a:cxnLst/>
            <a:rect l="0" t="0" r="0" b="0"/>
            <a:pathLst>
              <a:path w="472" h="374">
                <a:moveTo>
                  <a:pt x="466" y="282"/>
                </a:moveTo>
                <a:lnTo>
                  <a:pt x="454" y="270"/>
                </a:lnTo>
                <a:cubicBezTo>
                  <a:pt x="451" y="267"/>
                  <a:pt x="446" y="267"/>
                  <a:pt x="444" y="270"/>
                </a:cubicBezTo>
                <a:cubicBezTo>
                  <a:pt x="441" y="273"/>
                  <a:pt x="441" y="277"/>
                  <a:pt x="444" y="280"/>
                </a:cubicBezTo>
                <a:lnTo>
                  <a:pt x="456" y="292"/>
                </a:lnTo>
                <a:cubicBezTo>
                  <a:pt x="457" y="293"/>
                  <a:pt x="458" y="295"/>
                  <a:pt x="458" y="297"/>
                </a:cubicBezTo>
                <a:cubicBezTo>
                  <a:pt x="458" y="299"/>
                  <a:pt x="457" y="300"/>
                  <a:pt x="456" y="302"/>
                </a:cubicBezTo>
                <a:lnTo>
                  <a:pt x="439" y="319"/>
                </a:lnTo>
                <a:cubicBezTo>
                  <a:pt x="437" y="321"/>
                  <a:pt x="432" y="321"/>
                  <a:pt x="429" y="319"/>
                </a:cubicBezTo>
                <a:lnTo>
                  <a:pt x="357" y="246"/>
                </a:lnTo>
                <a:lnTo>
                  <a:pt x="384" y="220"/>
                </a:lnTo>
                <a:lnTo>
                  <a:pt x="421" y="257"/>
                </a:lnTo>
                <a:cubicBezTo>
                  <a:pt x="424" y="259"/>
                  <a:pt x="428" y="259"/>
                  <a:pt x="431" y="257"/>
                </a:cubicBezTo>
                <a:cubicBezTo>
                  <a:pt x="433" y="254"/>
                  <a:pt x="433" y="250"/>
                  <a:pt x="431" y="247"/>
                </a:cubicBezTo>
                <a:lnTo>
                  <a:pt x="393" y="209"/>
                </a:lnTo>
                <a:cubicBezTo>
                  <a:pt x="390" y="207"/>
                  <a:pt x="387" y="205"/>
                  <a:pt x="384" y="205"/>
                </a:cubicBezTo>
                <a:cubicBezTo>
                  <a:pt x="381" y="205"/>
                  <a:pt x="378" y="206"/>
                  <a:pt x="376" y="208"/>
                </a:cubicBezTo>
                <a:lnTo>
                  <a:pt x="354" y="186"/>
                </a:lnTo>
                <a:cubicBezTo>
                  <a:pt x="366" y="167"/>
                  <a:pt x="373" y="146"/>
                  <a:pt x="373" y="123"/>
                </a:cubicBezTo>
                <a:cubicBezTo>
                  <a:pt x="373" y="60"/>
                  <a:pt x="322" y="9"/>
                  <a:pt x="259" y="9"/>
                </a:cubicBezTo>
                <a:cubicBezTo>
                  <a:pt x="245" y="9"/>
                  <a:pt x="232" y="12"/>
                  <a:pt x="219" y="17"/>
                </a:cubicBezTo>
                <a:lnTo>
                  <a:pt x="219" y="9"/>
                </a:lnTo>
                <a:cubicBezTo>
                  <a:pt x="219" y="4"/>
                  <a:pt x="215" y="0"/>
                  <a:pt x="209" y="0"/>
                </a:cubicBezTo>
                <a:lnTo>
                  <a:pt x="35" y="0"/>
                </a:lnTo>
                <a:cubicBezTo>
                  <a:pt x="30" y="0"/>
                  <a:pt x="25" y="4"/>
                  <a:pt x="25" y="9"/>
                </a:cubicBezTo>
                <a:lnTo>
                  <a:pt x="25" y="72"/>
                </a:lnTo>
                <a:cubicBezTo>
                  <a:pt x="25" y="78"/>
                  <a:pt x="30" y="82"/>
                  <a:pt x="35" y="82"/>
                </a:cubicBezTo>
                <a:lnTo>
                  <a:pt x="154" y="82"/>
                </a:lnTo>
                <a:cubicBezTo>
                  <a:pt x="149" y="95"/>
                  <a:pt x="146" y="108"/>
                  <a:pt x="146" y="123"/>
                </a:cubicBezTo>
                <a:cubicBezTo>
                  <a:pt x="146" y="176"/>
                  <a:pt x="183" y="220"/>
                  <a:pt x="232" y="232"/>
                </a:cubicBezTo>
                <a:lnTo>
                  <a:pt x="232" y="361"/>
                </a:lnTo>
                <a:lnTo>
                  <a:pt x="216" y="361"/>
                </a:lnTo>
                <a:lnTo>
                  <a:pt x="216" y="254"/>
                </a:lnTo>
                <a:cubicBezTo>
                  <a:pt x="216" y="249"/>
                  <a:pt x="212" y="244"/>
                  <a:pt x="206" y="244"/>
                </a:cubicBezTo>
                <a:lnTo>
                  <a:pt x="173" y="244"/>
                </a:lnTo>
                <a:cubicBezTo>
                  <a:pt x="168" y="244"/>
                  <a:pt x="163" y="249"/>
                  <a:pt x="163" y="254"/>
                </a:cubicBezTo>
                <a:lnTo>
                  <a:pt x="163" y="361"/>
                </a:lnTo>
                <a:lnTo>
                  <a:pt x="148" y="361"/>
                </a:lnTo>
                <a:lnTo>
                  <a:pt x="148" y="309"/>
                </a:lnTo>
                <a:cubicBezTo>
                  <a:pt x="148" y="305"/>
                  <a:pt x="144" y="302"/>
                  <a:pt x="141" y="302"/>
                </a:cubicBezTo>
                <a:cubicBezTo>
                  <a:pt x="137" y="302"/>
                  <a:pt x="134" y="305"/>
                  <a:pt x="134" y="309"/>
                </a:cubicBezTo>
                <a:lnTo>
                  <a:pt x="134" y="361"/>
                </a:lnTo>
                <a:lnTo>
                  <a:pt x="108" y="361"/>
                </a:lnTo>
                <a:lnTo>
                  <a:pt x="108" y="199"/>
                </a:lnTo>
                <a:lnTo>
                  <a:pt x="134" y="199"/>
                </a:lnTo>
                <a:lnTo>
                  <a:pt x="134" y="276"/>
                </a:lnTo>
                <a:cubicBezTo>
                  <a:pt x="134" y="280"/>
                  <a:pt x="137" y="283"/>
                  <a:pt x="141" y="283"/>
                </a:cubicBezTo>
                <a:cubicBezTo>
                  <a:pt x="144" y="283"/>
                  <a:pt x="148" y="280"/>
                  <a:pt x="148" y="276"/>
                </a:cubicBezTo>
                <a:lnTo>
                  <a:pt x="148" y="195"/>
                </a:lnTo>
                <a:cubicBezTo>
                  <a:pt x="148" y="189"/>
                  <a:pt x="143" y="185"/>
                  <a:pt x="137" y="185"/>
                </a:cubicBezTo>
                <a:lnTo>
                  <a:pt x="104" y="185"/>
                </a:lnTo>
                <a:cubicBezTo>
                  <a:pt x="99" y="185"/>
                  <a:pt x="94" y="189"/>
                  <a:pt x="94" y="195"/>
                </a:cubicBezTo>
                <a:lnTo>
                  <a:pt x="94" y="361"/>
                </a:lnTo>
                <a:lnTo>
                  <a:pt x="79" y="361"/>
                </a:lnTo>
                <a:lnTo>
                  <a:pt x="79" y="128"/>
                </a:lnTo>
                <a:cubicBezTo>
                  <a:pt x="79" y="122"/>
                  <a:pt x="74" y="117"/>
                  <a:pt x="68" y="117"/>
                </a:cubicBezTo>
                <a:lnTo>
                  <a:pt x="35" y="117"/>
                </a:lnTo>
                <a:cubicBezTo>
                  <a:pt x="30" y="117"/>
                  <a:pt x="25" y="122"/>
                  <a:pt x="25" y="128"/>
                </a:cubicBezTo>
                <a:lnTo>
                  <a:pt x="25" y="361"/>
                </a:lnTo>
                <a:lnTo>
                  <a:pt x="6" y="361"/>
                </a:lnTo>
                <a:cubicBezTo>
                  <a:pt x="3" y="361"/>
                  <a:pt x="0" y="364"/>
                  <a:pt x="0" y="368"/>
                </a:cubicBezTo>
                <a:cubicBezTo>
                  <a:pt x="0" y="371"/>
                  <a:pt x="3" y="374"/>
                  <a:pt x="6" y="374"/>
                </a:cubicBezTo>
                <a:lnTo>
                  <a:pt x="304" y="374"/>
                </a:lnTo>
                <a:cubicBezTo>
                  <a:pt x="308" y="374"/>
                  <a:pt x="311" y="371"/>
                  <a:pt x="311" y="368"/>
                </a:cubicBezTo>
                <a:cubicBezTo>
                  <a:pt x="311" y="364"/>
                  <a:pt x="308" y="361"/>
                  <a:pt x="304" y="361"/>
                </a:cubicBezTo>
                <a:lnTo>
                  <a:pt x="285" y="361"/>
                </a:lnTo>
                <a:lnTo>
                  <a:pt x="285" y="233"/>
                </a:lnTo>
                <a:cubicBezTo>
                  <a:pt x="299" y="230"/>
                  <a:pt x="311" y="224"/>
                  <a:pt x="322" y="217"/>
                </a:cubicBezTo>
                <a:lnTo>
                  <a:pt x="345" y="239"/>
                </a:lnTo>
                <a:cubicBezTo>
                  <a:pt x="341" y="244"/>
                  <a:pt x="342" y="251"/>
                  <a:pt x="346" y="255"/>
                </a:cubicBezTo>
                <a:lnTo>
                  <a:pt x="420" y="329"/>
                </a:lnTo>
                <a:cubicBezTo>
                  <a:pt x="424" y="333"/>
                  <a:pt x="429" y="335"/>
                  <a:pt x="434" y="335"/>
                </a:cubicBezTo>
                <a:cubicBezTo>
                  <a:pt x="440" y="335"/>
                  <a:pt x="445" y="333"/>
                  <a:pt x="449" y="329"/>
                </a:cubicBezTo>
                <a:lnTo>
                  <a:pt x="466" y="312"/>
                </a:lnTo>
                <a:cubicBezTo>
                  <a:pt x="470" y="308"/>
                  <a:pt x="472" y="302"/>
                  <a:pt x="472" y="297"/>
                </a:cubicBezTo>
                <a:cubicBezTo>
                  <a:pt x="472" y="291"/>
                  <a:pt x="470" y="286"/>
                  <a:pt x="466" y="282"/>
                </a:cubicBezTo>
                <a:moveTo>
                  <a:pt x="65" y="361"/>
                </a:moveTo>
                <a:lnTo>
                  <a:pt x="39" y="361"/>
                </a:lnTo>
                <a:lnTo>
                  <a:pt x="39" y="131"/>
                </a:lnTo>
                <a:lnTo>
                  <a:pt x="65" y="131"/>
                </a:lnTo>
                <a:lnTo>
                  <a:pt x="65" y="361"/>
                </a:lnTo>
                <a:lnTo>
                  <a:pt x="65" y="361"/>
                </a:lnTo>
                <a:close/>
                <a:moveTo>
                  <a:pt x="203" y="361"/>
                </a:moveTo>
                <a:lnTo>
                  <a:pt x="177" y="361"/>
                </a:lnTo>
                <a:lnTo>
                  <a:pt x="177" y="258"/>
                </a:lnTo>
                <a:lnTo>
                  <a:pt x="203" y="258"/>
                </a:lnTo>
                <a:lnTo>
                  <a:pt x="203" y="361"/>
                </a:lnTo>
                <a:close/>
                <a:moveTo>
                  <a:pt x="39" y="68"/>
                </a:moveTo>
                <a:lnTo>
                  <a:pt x="39" y="13"/>
                </a:lnTo>
                <a:lnTo>
                  <a:pt x="205" y="13"/>
                </a:lnTo>
                <a:lnTo>
                  <a:pt x="205" y="68"/>
                </a:lnTo>
                <a:lnTo>
                  <a:pt x="39" y="68"/>
                </a:lnTo>
                <a:close/>
                <a:moveTo>
                  <a:pt x="271" y="361"/>
                </a:moveTo>
                <a:lnTo>
                  <a:pt x="246" y="361"/>
                </a:lnTo>
                <a:lnTo>
                  <a:pt x="246" y="235"/>
                </a:lnTo>
                <a:cubicBezTo>
                  <a:pt x="250" y="236"/>
                  <a:pt x="255" y="236"/>
                  <a:pt x="259" y="236"/>
                </a:cubicBezTo>
                <a:cubicBezTo>
                  <a:pt x="263" y="236"/>
                  <a:pt x="267" y="236"/>
                  <a:pt x="271" y="235"/>
                </a:cubicBezTo>
                <a:lnTo>
                  <a:pt x="271" y="361"/>
                </a:lnTo>
                <a:lnTo>
                  <a:pt x="271" y="361"/>
                </a:lnTo>
                <a:close/>
                <a:moveTo>
                  <a:pt x="259" y="222"/>
                </a:moveTo>
                <a:cubicBezTo>
                  <a:pt x="205" y="222"/>
                  <a:pt x="160" y="177"/>
                  <a:pt x="160" y="123"/>
                </a:cubicBezTo>
                <a:cubicBezTo>
                  <a:pt x="160" y="108"/>
                  <a:pt x="163" y="94"/>
                  <a:pt x="169" y="82"/>
                </a:cubicBezTo>
                <a:lnTo>
                  <a:pt x="184" y="82"/>
                </a:lnTo>
                <a:cubicBezTo>
                  <a:pt x="178" y="94"/>
                  <a:pt x="174" y="108"/>
                  <a:pt x="174" y="123"/>
                </a:cubicBezTo>
                <a:cubicBezTo>
                  <a:pt x="174" y="170"/>
                  <a:pt x="212" y="208"/>
                  <a:pt x="259" y="208"/>
                </a:cubicBezTo>
                <a:cubicBezTo>
                  <a:pt x="300" y="208"/>
                  <a:pt x="335" y="179"/>
                  <a:pt x="343" y="139"/>
                </a:cubicBezTo>
                <a:cubicBezTo>
                  <a:pt x="344" y="136"/>
                  <a:pt x="341" y="132"/>
                  <a:pt x="337" y="131"/>
                </a:cubicBezTo>
                <a:cubicBezTo>
                  <a:pt x="334" y="131"/>
                  <a:pt x="330" y="133"/>
                  <a:pt x="329" y="137"/>
                </a:cubicBezTo>
                <a:cubicBezTo>
                  <a:pt x="323" y="170"/>
                  <a:pt x="293" y="194"/>
                  <a:pt x="259" y="194"/>
                </a:cubicBezTo>
                <a:cubicBezTo>
                  <a:pt x="220" y="194"/>
                  <a:pt x="188" y="162"/>
                  <a:pt x="188" y="123"/>
                </a:cubicBezTo>
                <a:cubicBezTo>
                  <a:pt x="188" y="108"/>
                  <a:pt x="193" y="94"/>
                  <a:pt x="201" y="82"/>
                </a:cubicBezTo>
                <a:lnTo>
                  <a:pt x="209" y="82"/>
                </a:lnTo>
                <a:cubicBezTo>
                  <a:pt x="215" y="82"/>
                  <a:pt x="219" y="78"/>
                  <a:pt x="219" y="72"/>
                </a:cubicBezTo>
                <a:lnTo>
                  <a:pt x="219" y="64"/>
                </a:lnTo>
                <a:cubicBezTo>
                  <a:pt x="231" y="56"/>
                  <a:pt x="244" y="51"/>
                  <a:pt x="259" y="51"/>
                </a:cubicBezTo>
                <a:cubicBezTo>
                  <a:pt x="293" y="51"/>
                  <a:pt x="322" y="75"/>
                  <a:pt x="329" y="107"/>
                </a:cubicBezTo>
                <a:cubicBezTo>
                  <a:pt x="330" y="111"/>
                  <a:pt x="334" y="113"/>
                  <a:pt x="337" y="113"/>
                </a:cubicBezTo>
                <a:cubicBezTo>
                  <a:pt x="341" y="112"/>
                  <a:pt x="343" y="108"/>
                  <a:pt x="343" y="104"/>
                </a:cubicBezTo>
                <a:cubicBezTo>
                  <a:pt x="338" y="86"/>
                  <a:pt x="328" y="69"/>
                  <a:pt x="313" y="56"/>
                </a:cubicBezTo>
                <a:cubicBezTo>
                  <a:pt x="298" y="44"/>
                  <a:pt x="279" y="37"/>
                  <a:pt x="259" y="37"/>
                </a:cubicBezTo>
                <a:cubicBezTo>
                  <a:pt x="245" y="37"/>
                  <a:pt x="231" y="41"/>
                  <a:pt x="219" y="48"/>
                </a:cubicBezTo>
                <a:lnTo>
                  <a:pt x="219" y="32"/>
                </a:lnTo>
                <a:cubicBezTo>
                  <a:pt x="231" y="26"/>
                  <a:pt x="245" y="23"/>
                  <a:pt x="259" y="23"/>
                </a:cubicBezTo>
                <a:cubicBezTo>
                  <a:pt x="314" y="23"/>
                  <a:pt x="359" y="68"/>
                  <a:pt x="359" y="123"/>
                </a:cubicBezTo>
                <a:cubicBezTo>
                  <a:pt x="359" y="177"/>
                  <a:pt x="314" y="222"/>
                  <a:pt x="259" y="222"/>
                </a:cubicBezTo>
                <a:moveTo>
                  <a:pt x="333" y="208"/>
                </a:moveTo>
                <a:cubicBezTo>
                  <a:pt x="338" y="205"/>
                  <a:pt x="341" y="201"/>
                  <a:pt x="345" y="197"/>
                </a:cubicBezTo>
                <a:lnTo>
                  <a:pt x="366" y="218"/>
                </a:lnTo>
                <a:lnTo>
                  <a:pt x="355" y="229"/>
                </a:lnTo>
                <a:lnTo>
                  <a:pt x="333" y="208"/>
                </a:lnTo>
              </a:path>
              <a:path w="472" h="374">
                <a:moveTo>
                  <a:pt x="259" y="69"/>
                </a:moveTo>
                <a:cubicBezTo>
                  <a:pt x="230" y="69"/>
                  <a:pt x="205" y="93"/>
                  <a:pt x="205" y="123"/>
                </a:cubicBezTo>
                <a:cubicBezTo>
                  <a:pt x="205" y="152"/>
                  <a:pt x="230" y="177"/>
                  <a:pt x="259" y="177"/>
                </a:cubicBezTo>
                <a:cubicBezTo>
                  <a:pt x="289" y="177"/>
                  <a:pt x="313" y="152"/>
                  <a:pt x="313" y="123"/>
                </a:cubicBezTo>
                <a:cubicBezTo>
                  <a:pt x="313" y="93"/>
                  <a:pt x="289" y="69"/>
                  <a:pt x="259" y="69"/>
                </a:cubicBezTo>
                <a:moveTo>
                  <a:pt x="259" y="163"/>
                </a:moveTo>
                <a:cubicBezTo>
                  <a:pt x="237" y="163"/>
                  <a:pt x="219" y="145"/>
                  <a:pt x="219" y="123"/>
                </a:cubicBezTo>
                <a:cubicBezTo>
                  <a:pt x="219" y="114"/>
                  <a:pt x="222" y="106"/>
                  <a:pt x="226" y="99"/>
                </a:cubicBezTo>
                <a:lnTo>
                  <a:pt x="254" y="127"/>
                </a:lnTo>
                <a:cubicBezTo>
                  <a:pt x="256" y="129"/>
                  <a:pt x="258" y="129"/>
                  <a:pt x="259" y="129"/>
                </a:cubicBezTo>
                <a:lnTo>
                  <a:pt x="299" y="129"/>
                </a:lnTo>
                <a:cubicBezTo>
                  <a:pt x="296" y="148"/>
                  <a:pt x="279" y="163"/>
                  <a:pt x="259" y="163"/>
                </a:cubicBezTo>
                <a:moveTo>
                  <a:pt x="262" y="116"/>
                </a:moveTo>
                <a:lnTo>
                  <a:pt x="236" y="90"/>
                </a:lnTo>
                <a:cubicBezTo>
                  <a:pt x="243" y="85"/>
                  <a:pt x="251" y="82"/>
                  <a:pt x="259" y="82"/>
                </a:cubicBezTo>
                <a:cubicBezTo>
                  <a:pt x="279" y="82"/>
                  <a:pt x="296" y="97"/>
                  <a:pt x="299" y="116"/>
                </a:cubicBezTo>
                <a:lnTo>
                  <a:pt x="262" y="116"/>
                </a:lnTo>
              </a:path>
              <a:path w="472" h="374">
                <a:moveTo>
                  <a:pt x="86" y="34"/>
                </a:moveTo>
                <a:lnTo>
                  <a:pt x="63" y="34"/>
                </a:lnTo>
                <a:cubicBezTo>
                  <a:pt x="59" y="34"/>
                  <a:pt x="56" y="37"/>
                  <a:pt x="56" y="41"/>
                </a:cubicBezTo>
                <a:cubicBezTo>
                  <a:pt x="56" y="45"/>
                  <a:pt x="59" y="48"/>
                  <a:pt x="63" y="48"/>
                </a:cubicBezTo>
                <a:lnTo>
                  <a:pt x="86" y="48"/>
                </a:lnTo>
                <a:cubicBezTo>
                  <a:pt x="89" y="48"/>
                  <a:pt x="93" y="45"/>
                  <a:pt x="93" y="41"/>
                </a:cubicBezTo>
                <a:cubicBezTo>
                  <a:pt x="93" y="37"/>
                  <a:pt x="89" y="34"/>
                  <a:pt x="86" y="34"/>
                </a:cubicBezTo>
              </a:path>
              <a:path w="472" h="374">
                <a:moveTo>
                  <a:pt x="182" y="34"/>
                </a:moveTo>
                <a:lnTo>
                  <a:pt x="107" y="34"/>
                </a:lnTo>
                <a:cubicBezTo>
                  <a:pt x="103" y="34"/>
                  <a:pt x="100" y="37"/>
                  <a:pt x="100" y="41"/>
                </a:cubicBezTo>
                <a:cubicBezTo>
                  <a:pt x="100" y="45"/>
                  <a:pt x="103" y="48"/>
                  <a:pt x="107" y="48"/>
                </a:cubicBezTo>
                <a:lnTo>
                  <a:pt x="182" y="48"/>
                </a:lnTo>
                <a:cubicBezTo>
                  <a:pt x="185" y="48"/>
                  <a:pt x="189" y="45"/>
                  <a:pt x="189" y="41"/>
                </a:cubicBezTo>
                <a:cubicBezTo>
                  <a:pt x="189" y="37"/>
                  <a:pt x="185" y="34"/>
                  <a:pt x="182" y="34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6" name="path 676"/>
          <p:cNvSpPr/>
          <p:nvPr/>
        </p:nvSpPr>
        <p:spPr>
          <a:xfrm>
            <a:off x="8775700" y="1280159"/>
            <a:ext cx="280669" cy="238125"/>
          </a:xfrm>
          <a:custGeom>
            <a:avLst/>
            <a:gdLst/>
            <a:ahLst/>
            <a:cxnLst/>
            <a:rect l="0" t="0" r="0" b="0"/>
            <a:pathLst>
              <a:path w="441" h="375">
                <a:moveTo>
                  <a:pt x="97" y="214"/>
                </a:moveTo>
                <a:lnTo>
                  <a:pt x="37" y="214"/>
                </a:lnTo>
                <a:cubicBezTo>
                  <a:pt x="34" y="214"/>
                  <a:pt x="31" y="217"/>
                  <a:pt x="31" y="221"/>
                </a:cubicBezTo>
                <a:cubicBezTo>
                  <a:pt x="31" y="224"/>
                  <a:pt x="34" y="227"/>
                  <a:pt x="37" y="227"/>
                </a:cubicBezTo>
                <a:lnTo>
                  <a:pt x="98" y="227"/>
                </a:lnTo>
                <a:cubicBezTo>
                  <a:pt x="101" y="227"/>
                  <a:pt x="104" y="224"/>
                  <a:pt x="104" y="221"/>
                </a:cubicBezTo>
                <a:cubicBezTo>
                  <a:pt x="104" y="217"/>
                  <a:pt x="101" y="214"/>
                  <a:pt x="97" y="214"/>
                </a:cubicBezTo>
              </a:path>
              <a:path w="441" h="375">
                <a:moveTo>
                  <a:pt x="97" y="240"/>
                </a:moveTo>
                <a:lnTo>
                  <a:pt x="37" y="240"/>
                </a:lnTo>
                <a:cubicBezTo>
                  <a:pt x="34" y="240"/>
                  <a:pt x="31" y="243"/>
                  <a:pt x="31" y="246"/>
                </a:cubicBezTo>
                <a:cubicBezTo>
                  <a:pt x="31" y="250"/>
                  <a:pt x="34" y="252"/>
                  <a:pt x="37" y="252"/>
                </a:cubicBezTo>
                <a:lnTo>
                  <a:pt x="98" y="252"/>
                </a:lnTo>
                <a:cubicBezTo>
                  <a:pt x="101" y="252"/>
                  <a:pt x="104" y="250"/>
                  <a:pt x="104" y="246"/>
                </a:cubicBezTo>
                <a:cubicBezTo>
                  <a:pt x="104" y="243"/>
                  <a:pt x="101" y="240"/>
                  <a:pt x="97" y="240"/>
                </a:cubicBezTo>
              </a:path>
              <a:path w="441" h="375">
                <a:moveTo>
                  <a:pt x="104" y="272"/>
                </a:moveTo>
                <a:cubicBezTo>
                  <a:pt x="104" y="268"/>
                  <a:pt x="101" y="266"/>
                  <a:pt x="97" y="266"/>
                </a:cubicBezTo>
                <a:lnTo>
                  <a:pt x="37" y="266"/>
                </a:lnTo>
                <a:cubicBezTo>
                  <a:pt x="34" y="266"/>
                  <a:pt x="31" y="268"/>
                  <a:pt x="31" y="272"/>
                </a:cubicBezTo>
                <a:cubicBezTo>
                  <a:pt x="31" y="275"/>
                  <a:pt x="34" y="278"/>
                  <a:pt x="37" y="278"/>
                </a:cubicBezTo>
                <a:lnTo>
                  <a:pt x="98" y="278"/>
                </a:lnTo>
                <a:cubicBezTo>
                  <a:pt x="101" y="278"/>
                  <a:pt x="104" y="275"/>
                  <a:pt x="104" y="272"/>
                </a:cubicBezTo>
              </a:path>
              <a:path w="441" h="375">
                <a:moveTo>
                  <a:pt x="37" y="291"/>
                </a:moveTo>
                <a:cubicBezTo>
                  <a:pt x="34" y="291"/>
                  <a:pt x="31" y="294"/>
                  <a:pt x="31" y="297"/>
                </a:cubicBezTo>
                <a:cubicBezTo>
                  <a:pt x="31" y="301"/>
                  <a:pt x="34" y="304"/>
                  <a:pt x="37" y="304"/>
                </a:cubicBezTo>
                <a:lnTo>
                  <a:pt x="73" y="304"/>
                </a:lnTo>
                <a:cubicBezTo>
                  <a:pt x="76" y="304"/>
                  <a:pt x="79" y="301"/>
                  <a:pt x="79" y="297"/>
                </a:cubicBezTo>
                <a:cubicBezTo>
                  <a:pt x="79" y="294"/>
                  <a:pt x="76" y="291"/>
                  <a:pt x="73" y="291"/>
                </a:cubicBezTo>
                <a:lnTo>
                  <a:pt x="37" y="291"/>
                </a:lnTo>
              </a:path>
              <a:path w="441" h="375">
                <a:moveTo>
                  <a:pt x="40" y="128"/>
                </a:moveTo>
                <a:lnTo>
                  <a:pt x="78" y="128"/>
                </a:lnTo>
                <a:cubicBezTo>
                  <a:pt x="83" y="128"/>
                  <a:pt x="87" y="125"/>
                  <a:pt x="87" y="120"/>
                </a:cubicBezTo>
                <a:lnTo>
                  <a:pt x="87" y="83"/>
                </a:lnTo>
                <a:cubicBezTo>
                  <a:pt x="87" y="78"/>
                  <a:pt x="83" y="74"/>
                  <a:pt x="78" y="74"/>
                </a:cubicBezTo>
                <a:lnTo>
                  <a:pt x="40" y="74"/>
                </a:lnTo>
                <a:cubicBezTo>
                  <a:pt x="35" y="74"/>
                  <a:pt x="31" y="78"/>
                  <a:pt x="31" y="83"/>
                </a:cubicBezTo>
                <a:lnTo>
                  <a:pt x="31" y="120"/>
                </a:lnTo>
                <a:cubicBezTo>
                  <a:pt x="31" y="125"/>
                  <a:pt x="35" y="128"/>
                  <a:pt x="40" y="128"/>
                </a:cubicBezTo>
                <a:moveTo>
                  <a:pt x="44" y="87"/>
                </a:moveTo>
                <a:lnTo>
                  <a:pt x="74" y="87"/>
                </a:lnTo>
                <a:lnTo>
                  <a:pt x="74" y="116"/>
                </a:lnTo>
                <a:lnTo>
                  <a:pt x="44" y="116"/>
                </a:lnTo>
                <a:lnTo>
                  <a:pt x="44" y="87"/>
                </a:lnTo>
              </a:path>
              <a:path w="441" h="375">
                <a:moveTo>
                  <a:pt x="31" y="187"/>
                </a:moveTo>
                <a:cubicBezTo>
                  <a:pt x="31" y="192"/>
                  <a:pt x="35" y="195"/>
                  <a:pt x="40" y="195"/>
                </a:cubicBezTo>
                <a:lnTo>
                  <a:pt x="78" y="195"/>
                </a:lnTo>
                <a:cubicBezTo>
                  <a:pt x="83" y="195"/>
                  <a:pt x="87" y="192"/>
                  <a:pt x="87" y="187"/>
                </a:cubicBezTo>
                <a:lnTo>
                  <a:pt x="87" y="150"/>
                </a:lnTo>
                <a:cubicBezTo>
                  <a:pt x="87" y="145"/>
                  <a:pt x="83" y="141"/>
                  <a:pt x="78" y="141"/>
                </a:cubicBezTo>
                <a:lnTo>
                  <a:pt x="40" y="141"/>
                </a:lnTo>
                <a:cubicBezTo>
                  <a:pt x="35" y="141"/>
                  <a:pt x="31" y="145"/>
                  <a:pt x="31" y="150"/>
                </a:cubicBezTo>
                <a:lnTo>
                  <a:pt x="31" y="187"/>
                </a:lnTo>
                <a:lnTo>
                  <a:pt x="31" y="187"/>
                </a:lnTo>
                <a:close/>
                <a:moveTo>
                  <a:pt x="44" y="154"/>
                </a:moveTo>
                <a:lnTo>
                  <a:pt x="74" y="154"/>
                </a:lnTo>
                <a:lnTo>
                  <a:pt x="74" y="183"/>
                </a:lnTo>
                <a:lnTo>
                  <a:pt x="44" y="183"/>
                </a:lnTo>
                <a:lnTo>
                  <a:pt x="44" y="154"/>
                </a:lnTo>
              </a:path>
              <a:path w="441" h="375">
                <a:moveTo>
                  <a:pt x="398" y="32"/>
                </a:moveTo>
                <a:cubicBezTo>
                  <a:pt x="401" y="32"/>
                  <a:pt x="404" y="30"/>
                  <a:pt x="404" y="26"/>
                </a:cubicBezTo>
                <a:cubicBezTo>
                  <a:pt x="404" y="23"/>
                  <a:pt x="401" y="20"/>
                  <a:pt x="398" y="20"/>
                </a:cubicBezTo>
                <a:lnTo>
                  <a:pt x="378" y="20"/>
                </a:lnTo>
                <a:cubicBezTo>
                  <a:pt x="374" y="20"/>
                  <a:pt x="371" y="23"/>
                  <a:pt x="371" y="26"/>
                </a:cubicBezTo>
                <a:cubicBezTo>
                  <a:pt x="371" y="30"/>
                  <a:pt x="374" y="32"/>
                  <a:pt x="378" y="32"/>
                </a:cubicBezTo>
                <a:lnTo>
                  <a:pt x="398" y="32"/>
                </a:lnTo>
              </a:path>
              <a:path w="441" h="375">
                <a:moveTo>
                  <a:pt x="395" y="218"/>
                </a:moveTo>
                <a:cubicBezTo>
                  <a:pt x="400" y="218"/>
                  <a:pt x="404" y="214"/>
                  <a:pt x="404" y="209"/>
                </a:cubicBezTo>
                <a:lnTo>
                  <a:pt x="404" y="122"/>
                </a:lnTo>
                <a:cubicBezTo>
                  <a:pt x="404" y="117"/>
                  <a:pt x="400" y="113"/>
                  <a:pt x="395" y="113"/>
                </a:cubicBezTo>
                <a:lnTo>
                  <a:pt x="371" y="113"/>
                </a:lnTo>
                <a:cubicBezTo>
                  <a:pt x="366" y="113"/>
                  <a:pt x="362" y="117"/>
                  <a:pt x="362" y="122"/>
                </a:cubicBezTo>
                <a:lnTo>
                  <a:pt x="362" y="209"/>
                </a:lnTo>
                <a:cubicBezTo>
                  <a:pt x="362" y="214"/>
                  <a:pt x="366" y="218"/>
                  <a:pt x="371" y="218"/>
                </a:cubicBezTo>
                <a:lnTo>
                  <a:pt x="395" y="218"/>
                </a:lnTo>
                <a:close/>
                <a:moveTo>
                  <a:pt x="375" y="126"/>
                </a:moveTo>
                <a:lnTo>
                  <a:pt x="391" y="126"/>
                </a:lnTo>
                <a:lnTo>
                  <a:pt x="391" y="206"/>
                </a:lnTo>
                <a:lnTo>
                  <a:pt x="375" y="206"/>
                </a:lnTo>
                <a:lnTo>
                  <a:pt x="375" y="126"/>
                </a:lnTo>
              </a:path>
              <a:path w="441" h="375">
                <a:moveTo>
                  <a:pt x="234" y="171"/>
                </a:moveTo>
                <a:lnTo>
                  <a:pt x="210" y="171"/>
                </a:lnTo>
                <a:cubicBezTo>
                  <a:pt x="205" y="171"/>
                  <a:pt x="201" y="175"/>
                  <a:pt x="201" y="180"/>
                </a:cubicBezTo>
                <a:lnTo>
                  <a:pt x="201" y="209"/>
                </a:lnTo>
                <a:cubicBezTo>
                  <a:pt x="201" y="214"/>
                  <a:pt x="205" y="218"/>
                  <a:pt x="210" y="218"/>
                </a:cubicBezTo>
                <a:lnTo>
                  <a:pt x="234" y="218"/>
                </a:lnTo>
                <a:cubicBezTo>
                  <a:pt x="239" y="218"/>
                  <a:pt x="243" y="214"/>
                  <a:pt x="243" y="209"/>
                </a:cubicBezTo>
                <a:lnTo>
                  <a:pt x="243" y="180"/>
                </a:lnTo>
                <a:cubicBezTo>
                  <a:pt x="243" y="175"/>
                  <a:pt x="239" y="171"/>
                  <a:pt x="234" y="171"/>
                </a:cubicBezTo>
                <a:moveTo>
                  <a:pt x="230" y="206"/>
                </a:moveTo>
                <a:lnTo>
                  <a:pt x="214" y="206"/>
                </a:lnTo>
                <a:lnTo>
                  <a:pt x="214" y="183"/>
                </a:lnTo>
                <a:lnTo>
                  <a:pt x="230" y="183"/>
                </a:lnTo>
                <a:lnTo>
                  <a:pt x="230" y="206"/>
                </a:lnTo>
              </a:path>
              <a:path w="441" h="375">
                <a:moveTo>
                  <a:pt x="288" y="141"/>
                </a:moveTo>
                <a:lnTo>
                  <a:pt x="281" y="141"/>
                </a:lnTo>
                <a:cubicBezTo>
                  <a:pt x="267" y="125"/>
                  <a:pt x="246" y="114"/>
                  <a:pt x="222" y="114"/>
                </a:cubicBezTo>
                <a:cubicBezTo>
                  <a:pt x="181" y="114"/>
                  <a:pt x="148" y="146"/>
                  <a:pt x="148" y="185"/>
                </a:cubicBezTo>
                <a:cubicBezTo>
                  <a:pt x="148" y="225"/>
                  <a:pt x="181" y="257"/>
                  <a:pt x="222" y="257"/>
                </a:cubicBezTo>
                <a:cubicBezTo>
                  <a:pt x="251" y="257"/>
                  <a:pt x="275" y="241"/>
                  <a:pt x="288" y="218"/>
                </a:cubicBezTo>
                <a:cubicBezTo>
                  <a:pt x="293" y="218"/>
                  <a:pt x="297" y="214"/>
                  <a:pt x="297" y="209"/>
                </a:cubicBezTo>
                <a:lnTo>
                  <a:pt x="297" y="150"/>
                </a:lnTo>
                <a:cubicBezTo>
                  <a:pt x="297" y="145"/>
                  <a:pt x="293" y="141"/>
                  <a:pt x="288" y="141"/>
                </a:cubicBezTo>
                <a:moveTo>
                  <a:pt x="222" y="244"/>
                </a:moveTo>
                <a:cubicBezTo>
                  <a:pt x="188" y="244"/>
                  <a:pt x="161" y="218"/>
                  <a:pt x="161" y="185"/>
                </a:cubicBezTo>
                <a:cubicBezTo>
                  <a:pt x="161" y="153"/>
                  <a:pt x="188" y="126"/>
                  <a:pt x="222" y="126"/>
                </a:cubicBezTo>
                <a:cubicBezTo>
                  <a:pt x="238" y="126"/>
                  <a:pt x="252" y="132"/>
                  <a:pt x="263" y="141"/>
                </a:cubicBezTo>
                <a:cubicBezTo>
                  <a:pt x="258" y="141"/>
                  <a:pt x="254" y="145"/>
                  <a:pt x="254" y="150"/>
                </a:cubicBezTo>
                <a:lnTo>
                  <a:pt x="254" y="209"/>
                </a:lnTo>
                <a:cubicBezTo>
                  <a:pt x="254" y="214"/>
                  <a:pt x="258" y="218"/>
                  <a:pt x="263" y="218"/>
                </a:cubicBezTo>
                <a:lnTo>
                  <a:pt x="273" y="218"/>
                </a:lnTo>
                <a:cubicBezTo>
                  <a:pt x="262" y="234"/>
                  <a:pt x="243" y="244"/>
                  <a:pt x="222" y="244"/>
                </a:cubicBezTo>
                <a:moveTo>
                  <a:pt x="284" y="206"/>
                </a:moveTo>
                <a:lnTo>
                  <a:pt x="267" y="206"/>
                </a:lnTo>
                <a:lnTo>
                  <a:pt x="267" y="154"/>
                </a:lnTo>
                <a:lnTo>
                  <a:pt x="284" y="154"/>
                </a:lnTo>
                <a:lnTo>
                  <a:pt x="284" y="206"/>
                </a:lnTo>
              </a:path>
              <a:path w="441" h="375">
                <a:moveTo>
                  <a:pt x="425" y="0"/>
                </a:moveTo>
                <a:lnTo>
                  <a:pt x="145" y="0"/>
                </a:lnTo>
                <a:cubicBezTo>
                  <a:pt x="141" y="0"/>
                  <a:pt x="138" y="2"/>
                  <a:pt x="138" y="6"/>
                </a:cubicBezTo>
                <a:cubicBezTo>
                  <a:pt x="138" y="9"/>
                  <a:pt x="141" y="12"/>
                  <a:pt x="145" y="12"/>
                </a:cubicBezTo>
                <a:lnTo>
                  <a:pt x="425" y="12"/>
                </a:lnTo>
                <a:cubicBezTo>
                  <a:pt x="427" y="12"/>
                  <a:pt x="429" y="13"/>
                  <a:pt x="429" y="15"/>
                </a:cubicBezTo>
                <a:lnTo>
                  <a:pt x="429" y="42"/>
                </a:lnTo>
                <a:lnTo>
                  <a:pt x="83" y="42"/>
                </a:lnTo>
                <a:lnTo>
                  <a:pt x="83" y="12"/>
                </a:lnTo>
                <a:lnTo>
                  <a:pt x="114" y="12"/>
                </a:lnTo>
                <a:cubicBezTo>
                  <a:pt x="118" y="12"/>
                  <a:pt x="121" y="9"/>
                  <a:pt x="121" y="6"/>
                </a:cubicBezTo>
                <a:cubicBezTo>
                  <a:pt x="121" y="2"/>
                  <a:pt x="118" y="0"/>
                  <a:pt x="114" y="0"/>
                </a:cubicBezTo>
                <a:lnTo>
                  <a:pt x="16" y="0"/>
                </a:lnTo>
                <a:cubicBezTo>
                  <a:pt x="7" y="0"/>
                  <a:pt x="0" y="7"/>
                  <a:pt x="0" y="15"/>
                </a:cubicBezTo>
                <a:lnTo>
                  <a:pt x="0" y="317"/>
                </a:lnTo>
                <a:cubicBezTo>
                  <a:pt x="0" y="326"/>
                  <a:pt x="7" y="333"/>
                  <a:pt x="16" y="333"/>
                </a:cubicBezTo>
                <a:lnTo>
                  <a:pt x="254" y="333"/>
                </a:lnTo>
                <a:cubicBezTo>
                  <a:pt x="258" y="333"/>
                  <a:pt x="261" y="330"/>
                  <a:pt x="261" y="327"/>
                </a:cubicBezTo>
                <a:cubicBezTo>
                  <a:pt x="261" y="323"/>
                  <a:pt x="258" y="320"/>
                  <a:pt x="254" y="320"/>
                </a:cubicBezTo>
                <a:lnTo>
                  <a:pt x="16" y="320"/>
                </a:lnTo>
                <a:cubicBezTo>
                  <a:pt x="14" y="320"/>
                  <a:pt x="12" y="319"/>
                  <a:pt x="12" y="317"/>
                </a:cubicBezTo>
                <a:lnTo>
                  <a:pt x="12" y="55"/>
                </a:lnTo>
                <a:lnTo>
                  <a:pt x="429" y="55"/>
                </a:lnTo>
                <a:lnTo>
                  <a:pt x="429" y="317"/>
                </a:lnTo>
                <a:cubicBezTo>
                  <a:pt x="429" y="319"/>
                  <a:pt x="427" y="320"/>
                  <a:pt x="425" y="320"/>
                </a:cubicBezTo>
                <a:lnTo>
                  <a:pt x="406" y="320"/>
                </a:lnTo>
                <a:lnTo>
                  <a:pt x="347" y="264"/>
                </a:lnTo>
                <a:cubicBezTo>
                  <a:pt x="342" y="259"/>
                  <a:pt x="335" y="258"/>
                  <a:pt x="330" y="261"/>
                </a:cubicBezTo>
                <a:lnTo>
                  <a:pt x="309" y="241"/>
                </a:lnTo>
                <a:cubicBezTo>
                  <a:pt x="314" y="234"/>
                  <a:pt x="318" y="226"/>
                  <a:pt x="321" y="218"/>
                </a:cubicBezTo>
                <a:lnTo>
                  <a:pt x="341" y="218"/>
                </a:lnTo>
                <a:cubicBezTo>
                  <a:pt x="346" y="218"/>
                  <a:pt x="350" y="214"/>
                  <a:pt x="350" y="209"/>
                </a:cubicBezTo>
                <a:lnTo>
                  <a:pt x="350" y="153"/>
                </a:lnTo>
                <a:cubicBezTo>
                  <a:pt x="350" y="150"/>
                  <a:pt x="348" y="147"/>
                  <a:pt x="344" y="147"/>
                </a:cubicBezTo>
                <a:cubicBezTo>
                  <a:pt x="340" y="147"/>
                  <a:pt x="337" y="150"/>
                  <a:pt x="337" y="153"/>
                </a:cubicBezTo>
                <a:lnTo>
                  <a:pt x="337" y="206"/>
                </a:lnTo>
                <a:lnTo>
                  <a:pt x="321" y="206"/>
                </a:lnTo>
                <a:lnTo>
                  <a:pt x="321" y="97"/>
                </a:lnTo>
                <a:lnTo>
                  <a:pt x="337" y="97"/>
                </a:lnTo>
                <a:lnTo>
                  <a:pt x="337" y="124"/>
                </a:lnTo>
                <a:cubicBezTo>
                  <a:pt x="337" y="127"/>
                  <a:pt x="340" y="130"/>
                  <a:pt x="344" y="130"/>
                </a:cubicBezTo>
                <a:cubicBezTo>
                  <a:pt x="348" y="130"/>
                  <a:pt x="350" y="127"/>
                  <a:pt x="350" y="124"/>
                </a:cubicBezTo>
                <a:lnTo>
                  <a:pt x="350" y="93"/>
                </a:lnTo>
                <a:cubicBezTo>
                  <a:pt x="350" y="89"/>
                  <a:pt x="346" y="85"/>
                  <a:pt x="341" y="85"/>
                </a:cubicBezTo>
                <a:lnTo>
                  <a:pt x="317" y="85"/>
                </a:lnTo>
                <a:cubicBezTo>
                  <a:pt x="312" y="85"/>
                  <a:pt x="308" y="89"/>
                  <a:pt x="308" y="93"/>
                </a:cubicBezTo>
                <a:lnTo>
                  <a:pt x="308" y="128"/>
                </a:lnTo>
                <a:cubicBezTo>
                  <a:pt x="289" y="102"/>
                  <a:pt x="258" y="85"/>
                  <a:pt x="222" y="85"/>
                </a:cubicBezTo>
                <a:cubicBezTo>
                  <a:pt x="164" y="85"/>
                  <a:pt x="118" y="130"/>
                  <a:pt x="118" y="185"/>
                </a:cubicBezTo>
                <a:cubicBezTo>
                  <a:pt x="118" y="240"/>
                  <a:pt x="164" y="285"/>
                  <a:pt x="222" y="285"/>
                </a:cubicBezTo>
                <a:cubicBezTo>
                  <a:pt x="243" y="285"/>
                  <a:pt x="263" y="279"/>
                  <a:pt x="280" y="269"/>
                </a:cubicBezTo>
                <a:lnTo>
                  <a:pt x="301" y="289"/>
                </a:lnTo>
                <a:cubicBezTo>
                  <a:pt x="299" y="294"/>
                  <a:pt x="300" y="301"/>
                  <a:pt x="304" y="305"/>
                </a:cubicBezTo>
                <a:lnTo>
                  <a:pt x="320" y="320"/>
                </a:lnTo>
                <a:lnTo>
                  <a:pt x="284" y="320"/>
                </a:lnTo>
                <a:cubicBezTo>
                  <a:pt x="281" y="320"/>
                  <a:pt x="278" y="323"/>
                  <a:pt x="278" y="327"/>
                </a:cubicBezTo>
                <a:cubicBezTo>
                  <a:pt x="278" y="330"/>
                  <a:pt x="281" y="333"/>
                  <a:pt x="284" y="333"/>
                </a:cubicBezTo>
                <a:lnTo>
                  <a:pt x="333" y="333"/>
                </a:lnTo>
                <a:lnTo>
                  <a:pt x="372" y="370"/>
                </a:lnTo>
                <a:cubicBezTo>
                  <a:pt x="375" y="373"/>
                  <a:pt x="379" y="375"/>
                  <a:pt x="383" y="375"/>
                </a:cubicBezTo>
                <a:cubicBezTo>
                  <a:pt x="387" y="375"/>
                  <a:pt x="391" y="373"/>
                  <a:pt x="394" y="370"/>
                </a:cubicBezTo>
                <a:lnTo>
                  <a:pt x="415" y="350"/>
                </a:lnTo>
                <a:cubicBezTo>
                  <a:pt x="420" y="345"/>
                  <a:pt x="421" y="338"/>
                  <a:pt x="418" y="333"/>
                </a:cubicBezTo>
                <a:lnTo>
                  <a:pt x="425" y="333"/>
                </a:lnTo>
                <a:cubicBezTo>
                  <a:pt x="434" y="333"/>
                  <a:pt x="441" y="326"/>
                  <a:pt x="441" y="317"/>
                </a:cubicBezTo>
                <a:lnTo>
                  <a:pt x="441" y="15"/>
                </a:lnTo>
                <a:cubicBezTo>
                  <a:pt x="441" y="7"/>
                  <a:pt x="434" y="0"/>
                  <a:pt x="425" y="0"/>
                </a:cubicBezTo>
                <a:moveTo>
                  <a:pt x="70" y="42"/>
                </a:moveTo>
                <a:lnTo>
                  <a:pt x="12" y="42"/>
                </a:lnTo>
                <a:lnTo>
                  <a:pt x="12" y="15"/>
                </a:lnTo>
                <a:cubicBezTo>
                  <a:pt x="12" y="13"/>
                  <a:pt x="14" y="12"/>
                  <a:pt x="16" y="12"/>
                </a:cubicBezTo>
                <a:lnTo>
                  <a:pt x="70" y="12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222" y="273"/>
                </a:moveTo>
                <a:cubicBezTo>
                  <a:pt x="172" y="273"/>
                  <a:pt x="131" y="234"/>
                  <a:pt x="131" y="185"/>
                </a:cubicBezTo>
                <a:cubicBezTo>
                  <a:pt x="131" y="137"/>
                  <a:pt x="172" y="97"/>
                  <a:pt x="222" y="97"/>
                </a:cubicBezTo>
                <a:cubicBezTo>
                  <a:pt x="261" y="97"/>
                  <a:pt x="295" y="121"/>
                  <a:pt x="308" y="155"/>
                </a:cubicBezTo>
                <a:lnTo>
                  <a:pt x="308" y="209"/>
                </a:lnTo>
                <a:cubicBezTo>
                  <a:pt x="308" y="211"/>
                  <a:pt x="308" y="212"/>
                  <a:pt x="309" y="213"/>
                </a:cubicBezTo>
                <a:cubicBezTo>
                  <a:pt x="297" y="248"/>
                  <a:pt x="262" y="273"/>
                  <a:pt x="222" y="273"/>
                </a:cubicBezTo>
                <a:moveTo>
                  <a:pt x="290" y="261"/>
                </a:moveTo>
                <a:cubicBezTo>
                  <a:pt x="294" y="258"/>
                  <a:pt x="298" y="254"/>
                  <a:pt x="301" y="251"/>
                </a:cubicBezTo>
                <a:lnTo>
                  <a:pt x="320" y="269"/>
                </a:lnTo>
                <a:lnTo>
                  <a:pt x="310" y="279"/>
                </a:lnTo>
                <a:lnTo>
                  <a:pt x="290" y="261"/>
                </a:lnTo>
                <a:close/>
                <a:moveTo>
                  <a:pt x="406" y="341"/>
                </a:moveTo>
                <a:lnTo>
                  <a:pt x="385" y="361"/>
                </a:lnTo>
                <a:cubicBezTo>
                  <a:pt x="384" y="362"/>
                  <a:pt x="382" y="362"/>
                  <a:pt x="381" y="361"/>
                </a:cubicBezTo>
                <a:lnTo>
                  <a:pt x="314" y="296"/>
                </a:lnTo>
                <a:cubicBezTo>
                  <a:pt x="313" y="295"/>
                  <a:pt x="313" y="294"/>
                  <a:pt x="314" y="293"/>
                </a:cubicBezTo>
                <a:lnTo>
                  <a:pt x="335" y="273"/>
                </a:lnTo>
                <a:cubicBezTo>
                  <a:pt x="335" y="272"/>
                  <a:pt x="336" y="272"/>
                  <a:pt x="336" y="272"/>
                </a:cubicBezTo>
                <a:cubicBezTo>
                  <a:pt x="337" y="272"/>
                  <a:pt x="338" y="272"/>
                  <a:pt x="338" y="273"/>
                </a:cubicBezTo>
                <a:lnTo>
                  <a:pt x="406" y="338"/>
                </a:lnTo>
                <a:cubicBezTo>
                  <a:pt x="407" y="339"/>
                  <a:pt x="407" y="340"/>
                  <a:pt x="406" y="341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8" name="textbox 678"/>
          <p:cNvSpPr/>
          <p:nvPr/>
        </p:nvSpPr>
        <p:spPr>
          <a:xfrm>
            <a:off x="631228" y="1799361"/>
            <a:ext cx="477519" cy="1847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2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候选人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0" name="textbox 680"/>
          <p:cNvSpPr/>
          <p:nvPr/>
        </p:nvSpPr>
        <p:spPr>
          <a:xfrm>
            <a:off x="2945599" y="1673516"/>
            <a:ext cx="474980" cy="186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试用期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2" name="path 682"/>
          <p:cNvSpPr/>
          <p:nvPr/>
        </p:nvSpPr>
        <p:spPr>
          <a:xfrm>
            <a:off x="8117191" y="3989882"/>
            <a:ext cx="74664" cy="51511"/>
          </a:xfrm>
          <a:custGeom>
            <a:avLst/>
            <a:gdLst/>
            <a:ahLst/>
            <a:cxnLst/>
            <a:rect l="0" t="0" r="0" b="0"/>
            <a:pathLst>
              <a:path w="117" h="81">
                <a:moveTo>
                  <a:pt x="88" y="22"/>
                </a:moveTo>
                <a:cubicBezTo>
                  <a:pt x="72" y="22"/>
                  <a:pt x="59" y="35"/>
                  <a:pt x="59" y="52"/>
                </a:cubicBezTo>
                <a:cubicBezTo>
                  <a:pt x="59" y="68"/>
                  <a:pt x="72" y="81"/>
                  <a:pt x="88" y="81"/>
                </a:cubicBezTo>
                <a:cubicBezTo>
                  <a:pt x="104" y="81"/>
                  <a:pt x="117" y="68"/>
                  <a:pt x="117" y="52"/>
                </a:cubicBezTo>
                <a:cubicBezTo>
                  <a:pt x="117" y="35"/>
                  <a:pt x="104" y="22"/>
                  <a:pt x="88" y="22"/>
                </a:cubicBezTo>
                <a:moveTo>
                  <a:pt x="88" y="66"/>
                </a:moveTo>
                <a:cubicBezTo>
                  <a:pt x="80" y="66"/>
                  <a:pt x="73" y="60"/>
                  <a:pt x="73" y="52"/>
                </a:cubicBezTo>
                <a:cubicBezTo>
                  <a:pt x="73" y="43"/>
                  <a:pt x="80" y="37"/>
                  <a:pt x="88" y="37"/>
                </a:cubicBezTo>
                <a:cubicBezTo>
                  <a:pt x="96" y="37"/>
                  <a:pt x="103" y="43"/>
                  <a:pt x="103" y="52"/>
                </a:cubicBezTo>
                <a:cubicBezTo>
                  <a:pt x="102" y="60"/>
                  <a:pt x="96" y="66"/>
                  <a:pt x="88" y="66"/>
                </a:cubicBezTo>
              </a:path>
              <a:path w="117" h="81">
                <a:moveTo>
                  <a:pt x="74" y="32"/>
                </a:moveTo>
                <a:lnTo>
                  <a:pt x="11" y="1"/>
                </a:lnTo>
                <a:cubicBezTo>
                  <a:pt x="7" y="0"/>
                  <a:pt x="3" y="1"/>
                  <a:pt x="1" y="5"/>
                </a:cubicBezTo>
                <a:cubicBezTo>
                  <a:pt x="0" y="8"/>
                  <a:pt x="1" y="13"/>
                  <a:pt x="5" y="14"/>
                </a:cubicBezTo>
                <a:lnTo>
                  <a:pt x="67" y="45"/>
                </a:lnTo>
                <a:cubicBezTo>
                  <a:pt x="69" y="45"/>
                  <a:pt x="70" y="46"/>
                  <a:pt x="71" y="46"/>
                </a:cubicBezTo>
                <a:cubicBezTo>
                  <a:pt x="73" y="46"/>
                  <a:pt x="76" y="44"/>
                  <a:pt x="77" y="41"/>
                </a:cubicBezTo>
                <a:cubicBezTo>
                  <a:pt x="79" y="38"/>
                  <a:pt x="77" y="33"/>
                  <a:pt x="74" y="32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4" name="path 684"/>
          <p:cNvSpPr/>
          <p:nvPr/>
        </p:nvSpPr>
        <p:spPr>
          <a:xfrm>
            <a:off x="7914233" y="4157103"/>
            <a:ext cx="36983" cy="36982"/>
          </a:xfrm>
          <a:custGeom>
            <a:avLst/>
            <a:gdLst/>
            <a:ahLst/>
            <a:cxnLst/>
            <a:rect l="0" t="0" r="0" b="0"/>
            <a:pathLst>
              <a:path w="58" h="58"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29" y="58"/>
                </a:cubicBezTo>
                <a:cubicBezTo>
                  <a:pt x="45" y="58"/>
                  <a:pt x="58" y="45"/>
                  <a:pt x="58" y="29"/>
                </a:cubicBezTo>
                <a:cubicBezTo>
                  <a:pt x="58" y="13"/>
                  <a:pt x="45" y="0"/>
                  <a:pt x="29" y="0"/>
                </a:cubicBezTo>
                <a:moveTo>
                  <a:pt x="29" y="43"/>
                </a:moveTo>
                <a:cubicBezTo>
                  <a:pt x="21" y="43"/>
                  <a:pt x="14" y="37"/>
                  <a:pt x="14" y="29"/>
                </a:cubicBezTo>
                <a:cubicBezTo>
                  <a:pt x="14" y="21"/>
                  <a:pt x="21" y="14"/>
                  <a:pt x="29" y="14"/>
                </a:cubicBezTo>
                <a:cubicBezTo>
                  <a:pt x="37" y="14"/>
                  <a:pt x="43" y="21"/>
                  <a:pt x="43" y="29"/>
                </a:cubicBezTo>
                <a:cubicBezTo>
                  <a:pt x="43" y="37"/>
                  <a:pt x="37" y="43"/>
                  <a:pt x="29" y="43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6" name="path 686"/>
          <p:cNvSpPr/>
          <p:nvPr/>
        </p:nvSpPr>
        <p:spPr>
          <a:xfrm>
            <a:off x="8006143" y="4054678"/>
            <a:ext cx="65392" cy="56120"/>
          </a:xfrm>
          <a:custGeom>
            <a:avLst/>
            <a:gdLst/>
            <a:ahLst/>
            <a:cxnLst/>
            <a:rect l="0" t="0" r="0" b="0"/>
            <a:pathLst>
              <a:path w="102" h="88">
                <a:moveTo>
                  <a:pt x="73" y="30"/>
                </a:moveTo>
                <a:cubicBezTo>
                  <a:pt x="57" y="30"/>
                  <a:pt x="44" y="43"/>
                  <a:pt x="44" y="59"/>
                </a:cubicBezTo>
                <a:cubicBezTo>
                  <a:pt x="44" y="75"/>
                  <a:pt x="57" y="88"/>
                  <a:pt x="73" y="88"/>
                </a:cubicBezTo>
                <a:cubicBezTo>
                  <a:pt x="89" y="88"/>
                  <a:pt x="102" y="75"/>
                  <a:pt x="102" y="59"/>
                </a:cubicBezTo>
                <a:cubicBezTo>
                  <a:pt x="102" y="43"/>
                  <a:pt x="89" y="30"/>
                  <a:pt x="73" y="30"/>
                </a:cubicBezTo>
                <a:moveTo>
                  <a:pt x="73" y="73"/>
                </a:moveTo>
                <a:cubicBezTo>
                  <a:pt x="65" y="73"/>
                  <a:pt x="59" y="67"/>
                  <a:pt x="59" y="59"/>
                </a:cubicBezTo>
                <a:cubicBezTo>
                  <a:pt x="59" y="51"/>
                  <a:pt x="65" y="44"/>
                  <a:pt x="73" y="44"/>
                </a:cubicBezTo>
                <a:cubicBezTo>
                  <a:pt x="81" y="44"/>
                  <a:pt x="88" y="51"/>
                  <a:pt x="88" y="59"/>
                </a:cubicBezTo>
                <a:cubicBezTo>
                  <a:pt x="88" y="67"/>
                  <a:pt x="81" y="73"/>
                  <a:pt x="73" y="73"/>
                </a:cubicBezTo>
              </a:path>
              <a:path w="102" h="88">
                <a:moveTo>
                  <a:pt x="61" y="40"/>
                </a:moveTo>
                <a:lnTo>
                  <a:pt x="12" y="2"/>
                </a:lnTo>
                <a:cubicBezTo>
                  <a:pt x="9" y="0"/>
                  <a:pt x="4" y="0"/>
                  <a:pt x="2" y="3"/>
                </a:cubicBezTo>
                <a:cubicBezTo>
                  <a:pt x="0" y="6"/>
                  <a:pt x="0" y="11"/>
                  <a:pt x="3" y="13"/>
                </a:cubicBezTo>
                <a:lnTo>
                  <a:pt x="52" y="51"/>
                </a:lnTo>
                <a:cubicBezTo>
                  <a:pt x="53" y="52"/>
                  <a:pt x="54" y="53"/>
                  <a:pt x="56" y="53"/>
                </a:cubicBezTo>
                <a:cubicBezTo>
                  <a:pt x="58" y="53"/>
                  <a:pt x="60" y="52"/>
                  <a:pt x="62" y="50"/>
                </a:cubicBezTo>
                <a:cubicBezTo>
                  <a:pt x="64" y="47"/>
                  <a:pt x="64" y="42"/>
                  <a:pt x="61" y="40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8" name="path 688"/>
          <p:cNvSpPr/>
          <p:nvPr/>
        </p:nvSpPr>
        <p:spPr>
          <a:xfrm>
            <a:off x="8085416" y="4069207"/>
            <a:ext cx="101828" cy="101828"/>
          </a:xfrm>
          <a:custGeom>
            <a:avLst/>
            <a:gdLst/>
            <a:ahLst/>
            <a:cxnLst/>
            <a:rect l="0" t="0" r="0" b="0"/>
            <a:pathLst>
              <a:path w="160" h="160">
                <a:moveTo>
                  <a:pt x="80" y="0"/>
                </a:moveTo>
                <a:cubicBezTo>
                  <a:pt x="35" y="0"/>
                  <a:pt x="0" y="35"/>
                  <a:pt x="0" y="80"/>
                </a:cubicBezTo>
                <a:cubicBezTo>
                  <a:pt x="0" y="124"/>
                  <a:pt x="35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5"/>
                  <a:pt x="124" y="0"/>
                  <a:pt x="80" y="0"/>
                </a:cubicBezTo>
                <a:moveTo>
                  <a:pt x="80" y="145"/>
                </a:moveTo>
                <a:cubicBezTo>
                  <a:pt x="43" y="145"/>
                  <a:pt x="14" y="116"/>
                  <a:pt x="14" y="80"/>
                </a:cubicBezTo>
                <a:cubicBezTo>
                  <a:pt x="14" y="43"/>
                  <a:pt x="43" y="14"/>
                  <a:pt x="80" y="14"/>
                </a:cubicBezTo>
                <a:cubicBezTo>
                  <a:pt x="116" y="14"/>
                  <a:pt x="145" y="43"/>
                  <a:pt x="145" y="80"/>
                </a:cubicBezTo>
                <a:cubicBezTo>
                  <a:pt x="145" y="116"/>
                  <a:pt x="116" y="145"/>
                  <a:pt x="80" y="145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0" name="path 690"/>
          <p:cNvSpPr/>
          <p:nvPr/>
        </p:nvSpPr>
        <p:spPr>
          <a:xfrm>
            <a:off x="8066277" y="4087698"/>
            <a:ext cx="97866" cy="138811"/>
          </a:xfrm>
          <a:custGeom>
            <a:avLst/>
            <a:gdLst/>
            <a:ahLst/>
            <a:cxnLst/>
            <a:rect l="0" t="0" r="0" b="0"/>
            <a:pathLst>
              <a:path w="154" h="218">
                <a:moveTo>
                  <a:pt x="88" y="160"/>
                </a:moveTo>
                <a:cubicBezTo>
                  <a:pt x="72" y="160"/>
                  <a:pt x="59" y="173"/>
                  <a:pt x="59" y="189"/>
                </a:cubicBezTo>
                <a:cubicBezTo>
                  <a:pt x="59" y="205"/>
                  <a:pt x="72" y="218"/>
                  <a:pt x="88" y="218"/>
                </a:cubicBezTo>
                <a:cubicBezTo>
                  <a:pt x="104" y="218"/>
                  <a:pt x="117" y="205"/>
                  <a:pt x="117" y="189"/>
                </a:cubicBezTo>
                <a:cubicBezTo>
                  <a:pt x="117" y="173"/>
                  <a:pt x="104" y="160"/>
                  <a:pt x="88" y="160"/>
                </a:cubicBezTo>
                <a:moveTo>
                  <a:pt x="88" y="204"/>
                </a:moveTo>
                <a:cubicBezTo>
                  <a:pt x="80" y="204"/>
                  <a:pt x="73" y="197"/>
                  <a:pt x="73" y="189"/>
                </a:cubicBezTo>
                <a:cubicBezTo>
                  <a:pt x="73" y="181"/>
                  <a:pt x="80" y="174"/>
                  <a:pt x="88" y="174"/>
                </a:cubicBezTo>
                <a:cubicBezTo>
                  <a:pt x="96" y="174"/>
                  <a:pt x="103" y="181"/>
                  <a:pt x="103" y="189"/>
                </a:cubicBezTo>
                <a:cubicBezTo>
                  <a:pt x="103" y="197"/>
                  <a:pt x="96" y="204"/>
                  <a:pt x="88" y="204"/>
                </a:cubicBezTo>
              </a:path>
              <a:path w="154" h="218">
                <a:moveTo>
                  <a:pt x="74" y="169"/>
                </a:moveTo>
                <a:lnTo>
                  <a:pt x="11" y="139"/>
                </a:lnTo>
                <a:cubicBezTo>
                  <a:pt x="7" y="137"/>
                  <a:pt x="3" y="138"/>
                  <a:pt x="1" y="142"/>
                </a:cubicBezTo>
                <a:cubicBezTo>
                  <a:pt x="0" y="146"/>
                  <a:pt x="1" y="150"/>
                  <a:pt x="5" y="152"/>
                </a:cubicBezTo>
                <a:lnTo>
                  <a:pt x="67" y="182"/>
                </a:lnTo>
                <a:cubicBezTo>
                  <a:pt x="69" y="183"/>
                  <a:pt x="70" y="183"/>
                  <a:pt x="71" y="183"/>
                </a:cubicBezTo>
                <a:cubicBezTo>
                  <a:pt x="73" y="183"/>
                  <a:pt x="76" y="181"/>
                  <a:pt x="77" y="179"/>
                </a:cubicBezTo>
                <a:cubicBezTo>
                  <a:pt x="79" y="175"/>
                  <a:pt x="77" y="171"/>
                  <a:pt x="74" y="169"/>
                </a:cubicBezTo>
              </a:path>
              <a:path w="154" h="218">
                <a:moveTo>
                  <a:pt x="110" y="0"/>
                </a:moveTo>
                <a:cubicBezTo>
                  <a:pt x="94" y="0"/>
                  <a:pt x="81" y="13"/>
                  <a:pt x="81" y="29"/>
                </a:cubicBezTo>
                <a:cubicBezTo>
                  <a:pt x="81" y="45"/>
                  <a:pt x="94" y="58"/>
                  <a:pt x="110" y="58"/>
                </a:cubicBezTo>
                <a:cubicBezTo>
                  <a:pt x="126" y="58"/>
                  <a:pt x="139" y="45"/>
                  <a:pt x="139" y="29"/>
                </a:cubicBezTo>
                <a:cubicBezTo>
                  <a:pt x="139" y="13"/>
                  <a:pt x="126" y="0"/>
                  <a:pt x="110" y="0"/>
                </a:cubicBezTo>
                <a:moveTo>
                  <a:pt x="110" y="43"/>
                </a:moveTo>
                <a:cubicBezTo>
                  <a:pt x="102" y="43"/>
                  <a:pt x="95" y="37"/>
                  <a:pt x="95" y="29"/>
                </a:cubicBezTo>
                <a:cubicBezTo>
                  <a:pt x="95" y="21"/>
                  <a:pt x="102" y="14"/>
                  <a:pt x="110" y="14"/>
                </a:cubicBezTo>
                <a:cubicBezTo>
                  <a:pt x="118" y="14"/>
                  <a:pt x="124" y="21"/>
                  <a:pt x="124" y="29"/>
                </a:cubicBezTo>
                <a:cubicBezTo>
                  <a:pt x="124" y="37"/>
                  <a:pt x="118" y="43"/>
                  <a:pt x="110" y="43"/>
                </a:cubicBezTo>
              </a:path>
              <a:path w="154" h="218">
                <a:moveTo>
                  <a:pt x="131" y="72"/>
                </a:moveTo>
                <a:lnTo>
                  <a:pt x="89" y="72"/>
                </a:lnTo>
                <a:cubicBezTo>
                  <a:pt x="76" y="72"/>
                  <a:pt x="66" y="82"/>
                  <a:pt x="66" y="94"/>
                </a:cubicBezTo>
                <a:lnTo>
                  <a:pt x="66" y="114"/>
                </a:lnTo>
                <a:cubicBezTo>
                  <a:pt x="66" y="116"/>
                  <a:pt x="68" y="119"/>
                  <a:pt x="70" y="120"/>
                </a:cubicBezTo>
                <a:cubicBezTo>
                  <a:pt x="82" y="127"/>
                  <a:pt x="96" y="131"/>
                  <a:pt x="110" y="131"/>
                </a:cubicBezTo>
                <a:cubicBezTo>
                  <a:pt x="124" y="131"/>
                  <a:pt x="138" y="127"/>
                  <a:pt x="150" y="120"/>
                </a:cubicBezTo>
                <a:cubicBezTo>
                  <a:pt x="152" y="119"/>
                  <a:pt x="154" y="116"/>
                  <a:pt x="154" y="114"/>
                </a:cubicBezTo>
                <a:lnTo>
                  <a:pt x="154" y="94"/>
                </a:lnTo>
                <a:cubicBezTo>
                  <a:pt x="154" y="82"/>
                  <a:pt x="143" y="72"/>
                  <a:pt x="131" y="72"/>
                </a:cubicBezTo>
                <a:moveTo>
                  <a:pt x="139" y="109"/>
                </a:moveTo>
                <a:cubicBezTo>
                  <a:pt x="121" y="118"/>
                  <a:pt x="99" y="118"/>
                  <a:pt x="81" y="109"/>
                </a:cubicBezTo>
                <a:lnTo>
                  <a:pt x="81" y="94"/>
                </a:lnTo>
                <a:cubicBezTo>
                  <a:pt x="81" y="90"/>
                  <a:pt x="84" y="87"/>
                  <a:pt x="89" y="87"/>
                </a:cubicBezTo>
                <a:lnTo>
                  <a:pt x="131" y="87"/>
                </a:lnTo>
                <a:cubicBezTo>
                  <a:pt x="135" y="87"/>
                  <a:pt x="139" y="90"/>
                  <a:pt x="139" y="94"/>
                </a:cubicBezTo>
                <a:lnTo>
                  <a:pt x="139" y="109"/>
                </a:ln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2" name="path 692"/>
          <p:cNvSpPr/>
          <p:nvPr/>
        </p:nvSpPr>
        <p:spPr>
          <a:xfrm>
            <a:off x="7974368" y="4124731"/>
            <a:ext cx="101828" cy="101777"/>
          </a:xfrm>
          <a:custGeom>
            <a:avLst/>
            <a:gdLst/>
            <a:ahLst/>
            <a:cxnLst/>
            <a:rect l="0" t="0" r="0" b="0"/>
            <a:pathLst>
              <a:path w="160" h="160">
                <a:moveTo>
                  <a:pt x="80" y="0"/>
                </a:moveTo>
                <a:cubicBezTo>
                  <a:pt x="35" y="0"/>
                  <a:pt x="0" y="35"/>
                  <a:pt x="0" y="80"/>
                </a:cubicBezTo>
                <a:cubicBezTo>
                  <a:pt x="0" y="124"/>
                  <a:pt x="35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5"/>
                  <a:pt x="124" y="0"/>
                  <a:pt x="80" y="0"/>
                </a:cubicBezTo>
                <a:moveTo>
                  <a:pt x="80" y="145"/>
                </a:moveTo>
                <a:cubicBezTo>
                  <a:pt x="43" y="145"/>
                  <a:pt x="14" y="116"/>
                  <a:pt x="14" y="80"/>
                </a:cubicBezTo>
                <a:cubicBezTo>
                  <a:pt x="14" y="43"/>
                  <a:pt x="43" y="14"/>
                  <a:pt x="80" y="14"/>
                </a:cubicBezTo>
                <a:cubicBezTo>
                  <a:pt x="116" y="14"/>
                  <a:pt x="145" y="43"/>
                  <a:pt x="145" y="80"/>
                </a:cubicBezTo>
                <a:cubicBezTo>
                  <a:pt x="145" y="116"/>
                  <a:pt x="116" y="145"/>
                  <a:pt x="80" y="145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4" name="path 694"/>
          <p:cNvSpPr/>
          <p:nvPr/>
        </p:nvSpPr>
        <p:spPr>
          <a:xfrm>
            <a:off x="7914233" y="3948887"/>
            <a:ext cx="222694" cy="277672"/>
          </a:xfrm>
          <a:custGeom>
            <a:avLst/>
            <a:gdLst/>
            <a:ahLst/>
            <a:cxnLst/>
            <a:rect l="0" t="0" r="0" b="0"/>
            <a:pathLst>
              <a:path w="350" h="437">
                <a:moveTo>
                  <a:pt x="174" y="306"/>
                </a:moveTo>
                <a:cubicBezTo>
                  <a:pt x="158" y="306"/>
                  <a:pt x="145" y="319"/>
                  <a:pt x="145" y="335"/>
                </a:cubicBezTo>
                <a:cubicBezTo>
                  <a:pt x="145" y="351"/>
                  <a:pt x="158" y="364"/>
                  <a:pt x="174" y="364"/>
                </a:cubicBezTo>
                <a:cubicBezTo>
                  <a:pt x="190" y="364"/>
                  <a:pt x="204" y="351"/>
                  <a:pt x="204" y="335"/>
                </a:cubicBezTo>
                <a:cubicBezTo>
                  <a:pt x="204" y="319"/>
                  <a:pt x="190" y="306"/>
                  <a:pt x="174" y="306"/>
                </a:cubicBezTo>
                <a:moveTo>
                  <a:pt x="174" y="349"/>
                </a:moveTo>
                <a:cubicBezTo>
                  <a:pt x="166" y="349"/>
                  <a:pt x="160" y="343"/>
                  <a:pt x="160" y="335"/>
                </a:cubicBezTo>
                <a:cubicBezTo>
                  <a:pt x="160" y="327"/>
                  <a:pt x="166" y="320"/>
                  <a:pt x="174" y="320"/>
                </a:cubicBezTo>
                <a:cubicBezTo>
                  <a:pt x="182" y="320"/>
                  <a:pt x="189" y="327"/>
                  <a:pt x="189" y="335"/>
                </a:cubicBezTo>
                <a:cubicBezTo>
                  <a:pt x="189" y="343"/>
                  <a:pt x="182" y="349"/>
                  <a:pt x="174" y="349"/>
                </a:cubicBezTo>
              </a:path>
              <a:path w="350" h="437">
                <a:moveTo>
                  <a:pt x="196" y="378"/>
                </a:moveTo>
                <a:lnTo>
                  <a:pt x="153" y="378"/>
                </a:lnTo>
                <a:cubicBezTo>
                  <a:pt x="141" y="378"/>
                  <a:pt x="131" y="388"/>
                  <a:pt x="131" y="400"/>
                </a:cubicBezTo>
                <a:lnTo>
                  <a:pt x="131" y="420"/>
                </a:lnTo>
                <a:cubicBezTo>
                  <a:pt x="131" y="422"/>
                  <a:pt x="132" y="425"/>
                  <a:pt x="134" y="426"/>
                </a:cubicBezTo>
                <a:cubicBezTo>
                  <a:pt x="147" y="433"/>
                  <a:pt x="160" y="437"/>
                  <a:pt x="174" y="437"/>
                </a:cubicBezTo>
                <a:cubicBezTo>
                  <a:pt x="188" y="437"/>
                  <a:pt x="202" y="433"/>
                  <a:pt x="214" y="426"/>
                </a:cubicBezTo>
                <a:cubicBezTo>
                  <a:pt x="217" y="425"/>
                  <a:pt x="218" y="422"/>
                  <a:pt x="218" y="420"/>
                </a:cubicBezTo>
                <a:lnTo>
                  <a:pt x="218" y="400"/>
                </a:lnTo>
                <a:cubicBezTo>
                  <a:pt x="218" y="388"/>
                  <a:pt x="208" y="378"/>
                  <a:pt x="196" y="378"/>
                </a:cubicBezTo>
                <a:moveTo>
                  <a:pt x="204" y="415"/>
                </a:moveTo>
                <a:cubicBezTo>
                  <a:pt x="185" y="424"/>
                  <a:pt x="163" y="424"/>
                  <a:pt x="145" y="415"/>
                </a:cubicBezTo>
                <a:lnTo>
                  <a:pt x="145" y="400"/>
                </a:lnTo>
                <a:cubicBezTo>
                  <a:pt x="145" y="396"/>
                  <a:pt x="149" y="393"/>
                  <a:pt x="153" y="393"/>
                </a:cubicBezTo>
                <a:lnTo>
                  <a:pt x="195" y="393"/>
                </a:lnTo>
                <a:cubicBezTo>
                  <a:pt x="200" y="393"/>
                  <a:pt x="204" y="396"/>
                  <a:pt x="204" y="400"/>
                </a:cubicBezTo>
                <a:lnTo>
                  <a:pt x="204" y="415"/>
                </a:lnTo>
              </a:path>
              <a:path w="350" h="437">
                <a:moveTo>
                  <a:pt x="80" y="94"/>
                </a:moveTo>
                <a:cubicBezTo>
                  <a:pt x="35" y="94"/>
                  <a:pt x="0" y="130"/>
                  <a:pt x="0" y="174"/>
                </a:cubicBezTo>
                <a:cubicBezTo>
                  <a:pt x="0" y="219"/>
                  <a:pt x="35" y="255"/>
                  <a:pt x="80" y="255"/>
                </a:cubicBezTo>
                <a:cubicBezTo>
                  <a:pt x="124" y="255"/>
                  <a:pt x="160" y="219"/>
                  <a:pt x="160" y="174"/>
                </a:cubicBezTo>
                <a:cubicBezTo>
                  <a:pt x="160" y="130"/>
                  <a:pt x="124" y="94"/>
                  <a:pt x="80" y="94"/>
                </a:cubicBezTo>
                <a:moveTo>
                  <a:pt x="80" y="240"/>
                </a:moveTo>
                <a:cubicBezTo>
                  <a:pt x="43" y="240"/>
                  <a:pt x="14" y="211"/>
                  <a:pt x="14" y="174"/>
                </a:cubicBezTo>
                <a:cubicBezTo>
                  <a:pt x="14" y="138"/>
                  <a:pt x="43" y="109"/>
                  <a:pt x="80" y="109"/>
                </a:cubicBezTo>
                <a:cubicBezTo>
                  <a:pt x="116" y="109"/>
                  <a:pt x="145" y="138"/>
                  <a:pt x="145" y="174"/>
                </a:cubicBezTo>
                <a:cubicBezTo>
                  <a:pt x="145" y="211"/>
                  <a:pt x="116" y="240"/>
                  <a:pt x="80" y="240"/>
                </a:cubicBezTo>
              </a:path>
              <a:path w="350" h="437">
                <a:moveTo>
                  <a:pt x="80" y="123"/>
                </a:moveTo>
                <a:cubicBezTo>
                  <a:pt x="64" y="123"/>
                  <a:pt x="51" y="136"/>
                  <a:pt x="51" y="153"/>
                </a:cubicBezTo>
                <a:cubicBezTo>
                  <a:pt x="51" y="169"/>
                  <a:pt x="64" y="182"/>
                  <a:pt x="80" y="182"/>
                </a:cubicBezTo>
                <a:cubicBezTo>
                  <a:pt x="96" y="182"/>
                  <a:pt x="109" y="169"/>
                  <a:pt x="109" y="153"/>
                </a:cubicBezTo>
                <a:cubicBezTo>
                  <a:pt x="109" y="136"/>
                  <a:pt x="96" y="123"/>
                  <a:pt x="80" y="123"/>
                </a:cubicBezTo>
                <a:moveTo>
                  <a:pt x="80" y="167"/>
                </a:moveTo>
                <a:cubicBezTo>
                  <a:pt x="72" y="167"/>
                  <a:pt x="65" y="161"/>
                  <a:pt x="65" y="153"/>
                </a:cubicBezTo>
                <a:cubicBezTo>
                  <a:pt x="65" y="145"/>
                  <a:pt x="72" y="138"/>
                  <a:pt x="80" y="138"/>
                </a:cubicBezTo>
                <a:cubicBezTo>
                  <a:pt x="88" y="138"/>
                  <a:pt x="94" y="145"/>
                  <a:pt x="94" y="153"/>
                </a:cubicBezTo>
                <a:cubicBezTo>
                  <a:pt x="94" y="161"/>
                  <a:pt x="88" y="167"/>
                  <a:pt x="80" y="167"/>
                </a:cubicBezTo>
              </a:path>
              <a:path w="350" h="437">
                <a:moveTo>
                  <a:pt x="101" y="196"/>
                </a:moveTo>
                <a:lnTo>
                  <a:pt x="59" y="196"/>
                </a:lnTo>
                <a:cubicBezTo>
                  <a:pt x="46" y="196"/>
                  <a:pt x="36" y="206"/>
                  <a:pt x="36" y="218"/>
                </a:cubicBezTo>
                <a:lnTo>
                  <a:pt x="36" y="237"/>
                </a:lnTo>
                <a:cubicBezTo>
                  <a:pt x="36" y="240"/>
                  <a:pt x="37" y="242"/>
                  <a:pt x="40" y="244"/>
                </a:cubicBezTo>
                <a:cubicBezTo>
                  <a:pt x="52" y="251"/>
                  <a:pt x="66" y="255"/>
                  <a:pt x="80" y="255"/>
                </a:cubicBezTo>
                <a:cubicBezTo>
                  <a:pt x="94" y="255"/>
                  <a:pt x="108" y="251"/>
                  <a:pt x="120" y="244"/>
                </a:cubicBezTo>
                <a:cubicBezTo>
                  <a:pt x="122" y="242"/>
                  <a:pt x="123" y="240"/>
                  <a:pt x="123" y="237"/>
                </a:cubicBezTo>
                <a:lnTo>
                  <a:pt x="123" y="218"/>
                </a:lnTo>
                <a:cubicBezTo>
                  <a:pt x="123" y="206"/>
                  <a:pt x="113" y="196"/>
                  <a:pt x="101" y="196"/>
                </a:cubicBezTo>
                <a:moveTo>
                  <a:pt x="109" y="233"/>
                </a:moveTo>
                <a:cubicBezTo>
                  <a:pt x="91" y="242"/>
                  <a:pt x="69" y="242"/>
                  <a:pt x="50" y="233"/>
                </a:cubicBezTo>
                <a:lnTo>
                  <a:pt x="50" y="218"/>
                </a:lnTo>
                <a:cubicBezTo>
                  <a:pt x="50" y="214"/>
                  <a:pt x="54" y="211"/>
                  <a:pt x="59" y="211"/>
                </a:cubicBezTo>
                <a:lnTo>
                  <a:pt x="101" y="211"/>
                </a:lnTo>
                <a:cubicBezTo>
                  <a:pt x="105" y="211"/>
                  <a:pt x="109" y="214"/>
                  <a:pt x="109" y="218"/>
                </a:cubicBezTo>
                <a:lnTo>
                  <a:pt x="109" y="233"/>
                </a:lnTo>
              </a:path>
              <a:path w="350" h="437">
                <a:moveTo>
                  <a:pt x="255" y="0"/>
                </a:moveTo>
                <a:cubicBezTo>
                  <a:pt x="210" y="0"/>
                  <a:pt x="174" y="35"/>
                  <a:pt x="174" y="80"/>
                </a:cubicBezTo>
                <a:cubicBezTo>
                  <a:pt x="174" y="124"/>
                  <a:pt x="210" y="160"/>
                  <a:pt x="255" y="160"/>
                </a:cubicBezTo>
                <a:cubicBezTo>
                  <a:pt x="299" y="160"/>
                  <a:pt x="335" y="124"/>
                  <a:pt x="335" y="80"/>
                </a:cubicBezTo>
                <a:cubicBezTo>
                  <a:pt x="335" y="35"/>
                  <a:pt x="299" y="0"/>
                  <a:pt x="255" y="0"/>
                </a:cubicBezTo>
                <a:moveTo>
                  <a:pt x="255" y="145"/>
                </a:moveTo>
                <a:cubicBezTo>
                  <a:pt x="218" y="145"/>
                  <a:pt x="189" y="116"/>
                  <a:pt x="189" y="80"/>
                </a:cubicBezTo>
                <a:cubicBezTo>
                  <a:pt x="189" y="43"/>
                  <a:pt x="218" y="14"/>
                  <a:pt x="255" y="14"/>
                </a:cubicBezTo>
                <a:cubicBezTo>
                  <a:pt x="291" y="14"/>
                  <a:pt x="320" y="43"/>
                  <a:pt x="320" y="80"/>
                </a:cubicBezTo>
                <a:cubicBezTo>
                  <a:pt x="320" y="116"/>
                  <a:pt x="291" y="145"/>
                  <a:pt x="255" y="145"/>
                </a:cubicBezTo>
              </a:path>
              <a:path w="350" h="437">
                <a:moveTo>
                  <a:pt x="255" y="29"/>
                </a:moveTo>
                <a:cubicBezTo>
                  <a:pt x="239" y="29"/>
                  <a:pt x="225" y="42"/>
                  <a:pt x="225" y="58"/>
                </a:cubicBezTo>
                <a:cubicBezTo>
                  <a:pt x="225" y="74"/>
                  <a:pt x="239" y="87"/>
                  <a:pt x="255" y="87"/>
                </a:cubicBezTo>
                <a:cubicBezTo>
                  <a:pt x="271" y="87"/>
                  <a:pt x="284" y="74"/>
                  <a:pt x="284" y="58"/>
                </a:cubicBezTo>
                <a:cubicBezTo>
                  <a:pt x="284" y="42"/>
                  <a:pt x="271" y="29"/>
                  <a:pt x="255" y="29"/>
                </a:cubicBezTo>
                <a:moveTo>
                  <a:pt x="255" y="72"/>
                </a:moveTo>
                <a:cubicBezTo>
                  <a:pt x="247" y="72"/>
                  <a:pt x="240" y="66"/>
                  <a:pt x="240" y="58"/>
                </a:cubicBezTo>
                <a:cubicBezTo>
                  <a:pt x="240" y="50"/>
                  <a:pt x="247" y="43"/>
                  <a:pt x="255" y="43"/>
                </a:cubicBezTo>
                <a:cubicBezTo>
                  <a:pt x="263" y="43"/>
                  <a:pt x="269" y="50"/>
                  <a:pt x="269" y="58"/>
                </a:cubicBezTo>
                <a:cubicBezTo>
                  <a:pt x="269" y="66"/>
                  <a:pt x="263" y="72"/>
                  <a:pt x="255" y="72"/>
                </a:cubicBezTo>
              </a:path>
              <a:path w="350" h="437">
                <a:moveTo>
                  <a:pt x="276" y="102"/>
                </a:moveTo>
                <a:lnTo>
                  <a:pt x="233" y="102"/>
                </a:lnTo>
                <a:cubicBezTo>
                  <a:pt x="221" y="102"/>
                  <a:pt x="211" y="111"/>
                  <a:pt x="211" y="123"/>
                </a:cubicBezTo>
                <a:lnTo>
                  <a:pt x="211" y="143"/>
                </a:lnTo>
                <a:cubicBezTo>
                  <a:pt x="211" y="145"/>
                  <a:pt x="212" y="148"/>
                  <a:pt x="215" y="149"/>
                </a:cubicBezTo>
                <a:cubicBezTo>
                  <a:pt x="227" y="156"/>
                  <a:pt x="241" y="160"/>
                  <a:pt x="255" y="160"/>
                </a:cubicBezTo>
                <a:cubicBezTo>
                  <a:pt x="269" y="160"/>
                  <a:pt x="282" y="156"/>
                  <a:pt x="295" y="149"/>
                </a:cubicBezTo>
                <a:cubicBezTo>
                  <a:pt x="297" y="148"/>
                  <a:pt x="298" y="145"/>
                  <a:pt x="298" y="143"/>
                </a:cubicBezTo>
                <a:lnTo>
                  <a:pt x="298" y="123"/>
                </a:lnTo>
                <a:cubicBezTo>
                  <a:pt x="298" y="111"/>
                  <a:pt x="288" y="102"/>
                  <a:pt x="276" y="102"/>
                </a:cubicBezTo>
                <a:moveTo>
                  <a:pt x="284" y="138"/>
                </a:moveTo>
                <a:cubicBezTo>
                  <a:pt x="266" y="147"/>
                  <a:pt x="244" y="147"/>
                  <a:pt x="225" y="138"/>
                </a:cubicBezTo>
                <a:lnTo>
                  <a:pt x="225" y="123"/>
                </a:lnTo>
                <a:cubicBezTo>
                  <a:pt x="225" y="119"/>
                  <a:pt x="229" y="116"/>
                  <a:pt x="233" y="116"/>
                </a:cubicBezTo>
                <a:lnTo>
                  <a:pt x="276" y="116"/>
                </a:lnTo>
                <a:cubicBezTo>
                  <a:pt x="280" y="116"/>
                  <a:pt x="284" y="119"/>
                  <a:pt x="284" y="123"/>
                </a:cubicBezTo>
                <a:lnTo>
                  <a:pt x="284" y="138"/>
                </a:lnTo>
              </a:path>
              <a:path w="350" h="437">
                <a:moveTo>
                  <a:pt x="187" y="75"/>
                </a:moveTo>
                <a:cubicBezTo>
                  <a:pt x="185" y="72"/>
                  <a:pt x="180" y="71"/>
                  <a:pt x="177" y="74"/>
                </a:cubicBezTo>
                <a:lnTo>
                  <a:pt x="126" y="117"/>
                </a:lnTo>
                <a:cubicBezTo>
                  <a:pt x="123" y="120"/>
                  <a:pt x="123" y="125"/>
                  <a:pt x="126" y="128"/>
                </a:cubicBezTo>
                <a:cubicBezTo>
                  <a:pt x="127" y="129"/>
                  <a:pt x="129" y="130"/>
                  <a:pt x="131" y="130"/>
                </a:cubicBezTo>
                <a:cubicBezTo>
                  <a:pt x="133" y="130"/>
                  <a:pt x="135" y="130"/>
                  <a:pt x="136" y="128"/>
                </a:cubicBezTo>
                <a:lnTo>
                  <a:pt x="186" y="85"/>
                </a:lnTo>
                <a:cubicBezTo>
                  <a:pt x="190" y="83"/>
                  <a:pt x="190" y="78"/>
                  <a:pt x="187" y="75"/>
                </a:cubicBezTo>
              </a:path>
              <a:path w="350" h="437">
                <a:moveTo>
                  <a:pt x="348" y="192"/>
                </a:moveTo>
                <a:lnTo>
                  <a:pt x="304" y="134"/>
                </a:lnTo>
                <a:cubicBezTo>
                  <a:pt x="302" y="130"/>
                  <a:pt x="297" y="130"/>
                  <a:pt x="294" y="132"/>
                </a:cubicBezTo>
                <a:cubicBezTo>
                  <a:pt x="291" y="135"/>
                  <a:pt x="290" y="139"/>
                  <a:pt x="292" y="142"/>
                </a:cubicBezTo>
                <a:lnTo>
                  <a:pt x="336" y="201"/>
                </a:lnTo>
                <a:cubicBezTo>
                  <a:pt x="338" y="202"/>
                  <a:pt x="340" y="204"/>
                  <a:pt x="342" y="204"/>
                </a:cubicBezTo>
                <a:cubicBezTo>
                  <a:pt x="344" y="204"/>
                  <a:pt x="345" y="203"/>
                  <a:pt x="346" y="202"/>
                </a:cubicBezTo>
                <a:cubicBezTo>
                  <a:pt x="350" y="200"/>
                  <a:pt x="350" y="195"/>
                  <a:pt x="348" y="192"/>
                </a:cubicBezTo>
              </a:path>
              <a:path w="350" h="437">
                <a:moveTo>
                  <a:pt x="288" y="293"/>
                </a:moveTo>
                <a:cubicBezTo>
                  <a:pt x="286" y="290"/>
                  <a:pt x="281" y="289"/>
                  <a:pt x="278" y="292"/>
                </a:cubicBezTo>
                <a:lnTo>
                  <a:pt x="237" y="322"/>
                </a:lnTo>
                <a:cubicBezTo>
                  <a:pt x="234" y="325"/>
                  <a:pt x="233" y="329"/>
                  <a:pt x="236" y="332"/>
                </a:cubicBezTo>
                <a:cubicBezTo>
                  <a:pt x="237" y="334"/>
                  <a:pt x="239" y="335"/>
                  <a:pt x="241" y="335"/>
                </a:cubicBezTo>
                <a:cubicBezTo>
                  <a:pt x="243" y="335"/>
                  <a:pt x="244" y="335"/>
                  <a:pt x="246" y="334"/>
                </a:cubicBezTo>
                <a:lnTo>
                  <a:pt x="287" y="303"/>
                </a:lnTo>
                <a:cubicBezTo>
                  <a:pt x="290" y="301"/>
                  <a:pt x="290" y="296"/>
                  <a:pt x="288" y="293"/>
                </a:cubicBezTo>
              </a:path>
              <a:path w="350" h="437">
                <a:moveTo>
                  <a:pt x="102" y="349"/>
                </a:moveTo>
                <a:lnTo>
                  <a:pt x="50" y="349"/>
                </a:lnTo>
                <a:cubicBezTo>
                  <a:pt x="46" y="349"/>
                  <a:pt x="43" y="352"/>
                  <a:pt x="43" y="357"/>
                </a:cubicBezTo>
                <a:cubicBezTo>
                  <a:pt x="43" y="361"/>
                  <a:pt x="46" y="364"/>
                  <a:pt x="50" y="364"/>
                </a:cubicBezTo>
                <a:lnTo>
                  <a:pt x="101" y="364"/>
                </a:lnTo>
                <a:cubicBezTo>
                  <a:pt x="105" y="364"/>
                  <a:pt x="109" y="361"/>
                  <a:pt x="109" y="357"/>
                </a:cubicBezTo>
                <a:cubicBezTo>
                  <a:pt x="109" y="352"/>
                  <a:pt x="106" y="349"/>
                  <a:pt x="102" y="349"/>
                </a:cubicBezTo>
              </a:path>
              <a:path w="350" h="437">
                <a:moveTo>
                  <a:pt x="80" y="0"/>
                </a:moveTo>
                <a:cubicBezTo>
                  <a:pt x="64" y="0"/>
                  <a:pt x="50" y="13"/>
                  <a:pt x="50" y="29"/>
                </a:cubicBezTo>
                <a:cubicBezTo>
                  <a:pt x="50" y="45"/>
                  <a:pt x="64" y="58"/>
                  <a:pt x="80" y="58"/>
                </a:cubicBezTo>
                <a:cubicBezTo>
                  <a:pt x="96" y="58"/>
                  <a:pt x="109" y="45"/>
                  <a:pt x="109" y="29"/>
                </a:cubicBezTo>
                <a:cubicBezTo>
                  <a:pt x="109" y="13"/>
                  <a:pt x="96" y="0"/>
                  <a:pt x="80" y="0"/>
                </a:cubicBezTo>
                <a:moveTo>
                  <a:pt x="80" y="43"/>
                </a:moveTo>
                <a:cubicBezTo>
                  <a:pt x="72" y="43"/>
                  <a:pt x="65" y="37"/>
                  <a:pt x="65" y="29"/>
                </a:cubicBezTo>
                <a:cubicBezTo>
                  <a:pt x="65" y="21"/>
                  <a:pt x="72" y="14"/>
                  <a:pt x="80" y="14"/>
                </a:cubicBezTo>
                <a:cubicBezTo>
                  <a:pt x="88" y="14"/>
                  <a:pt x="94" y="21"/>
                  <a:pt x="94" y="29"/>
                </a:cubicBezTo>
                <a:cubicBezTo>
                  <a:pt x="94" y="37"/>
                  <a:pt x="88" y="43"/>
                  <a:pt x="80" y="43"/>
                </a:cubicBezTo>
              </a:path>
              <a:path w="350" h="437">
                <a:moveTo>
                  <a:pt x="80" y="43"/>
                </a:moveTo>
                <a:cubicBezTo>
                  <a:pt x="76" y="43"/>
                  <a:pt x="72" y="46"/>
                  <a:pt x="72" y="50"/>
                </a:cubicBezTo>
                <a:lnTo>
                  <a:pt x="72" y="101"/>
                </a:lnTo>
                <a:cubicBezTo>
                  <a:pt x="72" y="105"/>
                  <a:pt x="76" y="109"/>
                  <a:pt x="80" y="109"/>
                </a:cubicBezTo>
                <a:cubicBezTo>
                  <a:pt x="84" y="109"/>
                  <a:pt x="87" y="105"/>
                  <a:pt x="87" y="101"/>
                </a:cubicBezTo>
                <a:lnTo>
                  <a:pt x="87" y="50"/>
                </a:lnTo>
                <a:cubicBezTo>
                  <a:pt x="87" y="46"/>
                  <a:pt x="84" y="43"/>
                  <a:pt x="80" y="43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6" name="path 696"/>
          <p:cNvSpPr/>
          <p:nvPr/>
        </p:nvSpPr>
        <p:spPr>
          <a:xfrm>
            <a:off x="8381848" y="2653334"/>
            <a:ext cx="204203" cy="275361"/>
          </a:xfrm>
          <a:custGeom>
            <a:avLst/>
            <a:gdLst/>
            <a:ahLst/>
            <a:cxnLst/>
            <a:rect l="0" t="0" r="0" b="0"/>
            <a:pathLst>
              <a:path w="321" h="433">
                <a:moveTo>
                  <a:pt x="79" y="412"/>
                </a:moveTo>
                <a:cubicBezTo>
                  <a:pt x="70" y="399"/>
                  <a:pt x="64" y="383"/>
                  <a:pt x="64" y="367"/>
                </a:cubicBezTo>
                <a:lnTo>
                  <a:pt x="75" y="367"/>
                </a:lnTo>
                <a:cubicBezTo>
                  <a:pt x="78" y="367"/>
                  <a:pt x="81" y="365"/>
                  <a:pt x="83" y="361"/>
                </a:cubicBezTo>
                <a:cubicBezTo>
                  <a:pt x="84" y="358"/>
                  <a:pt x="83" y="354"/>
                  <a:pt x="81" y="351"/>
                </a:cubicBezTo>
                <a:lnTo>
                  <a:pt x="48" y="319"/>
                </a:lnTo>
                <a:cubicBezTo>
                  <a:pt x="45" y="315"/>
                  <a:pt x="39" y="315"/>
                  <a:pt x="36" y="319"/>
                </a:cubicBezTo>
                <a:lnTo>
                  <a:pt x="3" y="351"/>
                </a:lnTo>
                <a:cubicBezTo>
                  <a:pt x="0" y="354"/>
                  <a:pt x="0" y="358"/>
                  <a:pt x="1" y="361"/>
                </a:cubicBezTo>
                <a:cubicBezTo>
                  <a:pt x="2" y="365"/>
                  <a:pt x="6" y="367"/>
                  <a:pt x="9" y="367"/>
                </a:cubicBezTo>
                <a:lnTo>
                  <a:pt x="20" y="367"/>
                </a:lnTo>
                <a:cubicBezTo>
                  <a:pt x="21" y="392"/>
                  <a:pt x="36" y="414"/>
                  <a:pt x="59" y="425"/>
                </a:cubicBezTo>
                <a:lnTo>
                  <a:pt x="73" y="432"/>
                </a:lnTo>
                <a:cubicBezTo>
                  <a:pt x="75" y="433"/>
                  <a:pt x="76" y="433"/>
                  <a:pt x="77" y="433"/>
                </a:cubicBezTo>
                <a:cubicBezTo>
                  <a:pt x="80" y="433"/>
                  <a:pt x="82" y="432"/>
                  <a:pt x="84" y="430"/>
                </a:cubicBezTo>
                <a:cubicBezTo>
                  <a:pt x="87" y="427"/>
                  <a:pt x="87" y="422"/>
                  <a:pt x="84" y="419"/>
                </a:cubicBezTo>
                <a:lnTo>
                  <a:pt x="79" y="412"/>
                </a:lnTo>
                <a:close/>
                <a:moveTo>
                  <a:pt x="34" y="364"/>
                </a:moveTo>
                <a:lnTo>
                  <a:pt x="34" y="360"/>
                </a:lnTo>
                <a:cubicBezTo>
                  <a:pt x="34" y="356"/>
                  <a:pt x="31" y="353"/>
                  <a:pt x="27" y="353"/>
                </a:cubicBezTo>
                <a:lnTo>
                  <a:pt x="20" y="353"/>
                </a:lnTo>
                <a:lnTo>
                  <a:pt x="42" y="331"/>
                </a:lnTo>
                <a:lnTo>
                  <a:pt x="64" y="353"/>
                </a:lnTo>
                <a:lnTo>
                  <a:pt x="57" y="353"/>
                </a:lnTo>
                <a:cubicBezTo>
                  <a:pt x="53" y="353"/>
                  <a:pt x="50" y="356"/>
                  <a:pt x="50" y="360"/>
                </a:cubicBezTo>
                <a:lnTo>
                  <a:pt x="50" y="363"/>
                </a:lnTo>
                <a:cubicBezTo>
                  <a:pt x="50" y="381"/>
                  <a:pt x="55" y="398"/>
                  <a:pt x="64" y="413"/>
                </a:cubicBezTo>
                <a:cubicBezTo>
                  <a:pt x="45" y="404"/>
                  <a:pt x="34" y="385"/>
                  <a:pt x="34" y="364"/>
                </a:cubicBezTo>
              </a:path>
              <a:path w="321" h="433">
                <a:moveTo>
                  <a:pt x="241" y="22"/>
                </a:moveTo>
                <a:cubicBezTo>
                  <a:pt x="251" y="35"/>
                  <a:pt x="256" y="50"/>
                  <a:pt x="257" y="67"/>
                </a:cubicBezTo>
                <a:lnTo>
                  <a:pt x="246" y="67"/>
                </a:lnTo>
                <a:cubicBezTo>
                  <a:pt x="242" y="67"/>
                  <a:pt x="239" y="69"/>
                  <a:pt x="238" y="72"/>
                </a:cubicBezTo>
                <a:cubicBezTo>
                  <a:pt x="236" y="76"/>
                  <a:pt x="237" y="80"/>
                  <a:pt x="240" y="82"/>
                </a:cubicBezTo>
                <a:lnTo>
                  <a:pt x="272" y="115"/>
                </a:lnTo>
                <a:cubicBezTo>
                  <a:pt x="274" y="116"/>
                  <a:pt x="276" y="117"/>
                  <a:pt x="279" y="117"/>
                </a:cubicBezTo>
                <a:cubicBezTo>
                  <a:pt x="281" y="117"/>
                  <a:pt x="283" y="116"/>
                  <a:pt x="285" y="115"/>
                </a:cubicBezTo>
                <a:lnTo>
                  <a:pt x="318" y="82"/>
                </a:lnTo>
                <a:cubicBezTo>
                  <a:pt x="320" y="80"/>
                  <a:pt x="321" y="76"/>
                  <a:pt x="320" y="72"/>
                </a:cubicBezTo>
                <a:cubicBezTo>
                  <a:pt x="318" y="69"/>
                  <a:pt x="315" y="67"/>
                  <a:pt x="311" y="67"/>
                </a:cubicBezTo>
                <a:lnTo>
                  <a:pt x="300" y="67"/>
                </a:lnTo>
                <a:cubicBezTo>
                  <a:pt x="300" y="63"/>
                  <a:pt x="300" y="59"/>
                  <a:pt x="299" y="55"/>
                </a:cubicBezTo>
                <a:cubicBezTo>
                  <a:pt x="298" y="51"/>
                  <a:pt x="294" y="49"/>
                  <a:pt x="291" y="50"/>
                </a:cubicBezTo>
                <a:cubicBezTo>
                  <a:pt x="287" y="51"/>
                  <a:pt x="285" y="54"/>
                  <a:pt x="286" y="58"/>
                </a:cubicBezTo>
                <a:cubicBezTo>
                  <a:pt x="286" y="62"/>
                  <a:pt x="287" y="66"/>
                  <a:pt x="287" y="69"/>
                </a:cubicBezTo>
                <a:lnTo>
                  <a:pt x="287" y="74"/>
                </a:lnTo>
                <a:cubicBezTo>
                  <a:pt x="287" y="77"/>
                  <a:pt x="290" y="80"/>
                  <a:pt x="294" y="80"/>
                </a:cubicBezTo>
                <a:lnTo>
                  <a:pt x="301" y="80"/>
                </a:lnTo>
                <a:lnTo>
                  <a:pt x="279" y="102"/>
                </a:lnTo>
                <a:lnTo>
                  <a:pt x="257" y="80"/>
                </a:lnTo>
                <a:lnTo>
                  <a:pt x="264" y="80"/>
                </a:lnTo>
                <a:cubicBezTo>
                  <a:pt x="268" y="80"/>
                  <a:pt x="270" y="77"/>
                  <a:pt x="270" y="74"/>
                </a:cubicBezTo>
                <a:lnTo>
                  <a:pt x="270" y="70"/>
                </a:lnTo>
                <a:cubicBezTo>
                  <a:pt x="270" y="52"/>
                  <a:pt x="266" y="36"/>
                  <a:pt x="257" y="21"/>
                </a:cubicBezTo>
                <a:cubicBezTo>
                  <a:pt x="263" y="24"/>
                  <a:pt x="269" y="29"/>
                  <a:pt x="274" y="34"/>
                </a:cubicBezTo>
                <a:cubicBezTo>
                  <a:pt x="276" y="37"/>
                  <a:pt x="281" y="38"/>
                  <a:pt x="283" y="35"/>
                </a:cubicBezTo>
                <a:cubicBezTo>
                  <a:pt x="286" y="33"/>
                  <a:pt x="287" y="29"/>
                  <a:pt x="284" y="26"/>
                </a:cubicBezTo>
                <a:cubicBezTo>
                  <a:pt x="278" y="18"/>
                  <a:pt x="271" y="13"/>
                  <a:pt x="262" y="8"/>
                </a:cubicBezTo>
                <a:lnTo>
                  <a:pt x="247" y="1"/>
                </a:lnTo>
                <a:cubicBezTo>
                  <a:pt x="243" y="0"/>
                  <a:pt x="239" y="0"/>
                  <a:pt x="236" y="4"/>
                </a:cubicBezTo>
                <a:cubicBezTo>
                  <a:pt x="234" y="7"/>
                  <a:pt x="234" y="11"/>
                  <a:pt x="236" y="15"/>
                </a:cubicBezTo>
                <a:lnTo>
                  <a:pt x="241" y="22"/>
                </a:ln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8" name="path 698"/>
          <p:cNvSpPr/>
          <p:nvPr/>
        </p:nvSpPr>
        <p:spPr>
          <a:xfrm>
            <a:off x="8919781" y="4110177"/>
            <a:ext cx="258699" cy="115989"/>
          </a:xfrm>
          <a:custGeom>
            <a:avLst/>
            <a:gdLst/>
            <a:ahLst/>
            <a:cxnLst/>
            <a:rect l="0" t="0" r="0" b="0"/>
            <a:pathLst>
              <a:path w="407" h="182">
                <a:moveTo>
                  <a:pt x="361" y="16"/>
                </a:moveTo>
                <a:lnTo>
                  <a:pt x="358" y="17"/>
                </a:lnTo>
                <a:cubicBezTo>
                  <a:pt x="350" y="7"/>
                  <a:pt x="335" y="3"/>
                  <a:pt x="324" y="8"/>
                </a:cubicBezTo>
                <a:cubicBezTo>
                  <a:pt x="324" y="8"/>
                  <a:pt x="324" y="8"/>
                  <a:pt x="324" y="9"/>
                </a:cubicBezTo>
                <a:lnTo>
                  <a:pt x="319" y="11"/>
                </a:lnTo>
                <a:cubicBezTo>
                  <a:pt x="307" y="1"/>
                  <a:pt x="290" y="0"/>
                  <a:pt x="276" y="7"/>
                </a:cubicBezTo>
                <a:lnTo>
                  <a:pt x="250" y="22"/>
                </a:lnTo>
                <a:lnTo>
                  <a:pt x="214" y="22"/>
                </a:lnTo>
                <a:cubicBezTo>
                  <a:pt x="207" y="22"/>
                  <a:pt x="199" y="20"/>
                  <a:pt x="192" y="17"/>
                </a:cubicBezTo>
                <a:lnTo>
                  <a:pt x="188" y="14"/>
                </a:lnTo>
                <a:cubicBezTo>
                  <a:pt x="159" y="1"/>
                  <a:pt x="126" y="4"/>
                  <a:pt x="101" y="23"/>
                </a:cubicBezTo>
                <a:cubicBezTo>
                  <a:pt x="101" y="23"/>
                  <a:pt x="100" y="23"/>
                  <a:pt x="100" y="23"/>
                </a:cubicBezTo>
                <a:lnTo>
                  <a:pt x="89" y="33"/>
                </a:lnTo>
                <a:cubicBezTo>
                  <a:pt x="84" y="37"/>
                  <a:pt x="79" y="40"/>
                  <a:pt x="73" y="42"/>
                </a:cubicBezTo>
                <a:lnTo>
                  <a:pt x="67" y="20"/>
                </a:lnTo>
                <a:cubicBezTo>
                  <a:pt x="66" y="18"/>
                  <a:pt x="64" y="16"/>
                  <a:pt x="62" y="16"/>
                </a:cubicBezTo>
                <a:lnTo>
                  <a:pt x="5" y="16"/>
                </a:lnTo>
                <a:cubicBezTo>
                  <a:pt x="2" y="16"/>
                  <a:pt x="0" y="19"/>
                  <a:pt x="0" y="22"/>
                </a:cubicBezTo>
                <a:cubicBezTo>
                  <a:pt x="0" y="22"/>
                  <a:pt x="0" y="22"/>
                  <a:pt x="0" y="22"/>
                </a:cubicBezTo>
                <a:lnTo>
                  <a:pt x="18" y="177"/>
                </a:lnTo>
                <a:cubicBezTo>
                  <a:pt x="19" y="180"/>
                  <a:pt x="21" y="182"/>
                  <a:pt x="24" y="182"/>
                </a:cubicBezTo>
                <a:lnTo>
                  <a:pt x="109" y="182"/>
                </a:lnTo>
                <a:cubicBezTo>
                  <a:pt x="112" y="182"/>
                  <a:pt x="114" y="180"/>
                  <a:pt x="114" y="177"/>
                </a:cubicBezTo>
                <a:cubicBezTo>
                  <a:pt x="114" y="176"/>
                  <a:pt x="114" y="176"/>
                  <a:pt x="114" y="175"/>
                </a:cubicBezTo>
                <a:lnTo>
                  <a:pt x="103" y="139"/>
                </a:lnTo>
                <a:lnTo>
                  <a:pt x="138" y="117"/>
                </a:lnTo>
                <a:cubicBezTo>
                  <a:pt x="142" y="114"/>
                  <a:pt x="148" y="113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lnTo>
                  <a:pt x="224" y="128"/>
                </a:lnTo>
                <a:cubicBezTo>
                  <a:pt x="243" y="131"/>
                  <a:pt x="263" y="128"/>
                  <a:pt x="281" y="120"/>
                </a:cubicBezTo>
                <a:cubicBezTo>
                  <a:pt x="281" y="120"/>
                  <a:pt x="281" y="119"/>
                  <a:pt x="281" y="119"/>
                </a:cubicBezTo>
                <a:lnTo>
                  <a:pt x="404" y="35"/>
                </a:lnTo>
                <a:cubicBezTo>
                  <a:pt x="406" y="34"/>
                  <a:pt x="407" y="31"/>
                  <a:pt x="405" y="28"/>
                </a:cubicBezTo>
                <a:cubicBezTo>
                  <a:pt x="396" y="13"/>
                  <a:pt x="376" y="7"/>
                  <a:pt x="361" y="16"/>
                </a:cubicBezTo>
                <a:moveTo>
                  <a:pt x="329" y="18"/>
                </a:moveTo>
                <a:cubicBezTo>
                  <a:pt x="336" y="15"/>
                  <a:pt x="344" y="17"/>
                  <a:pt x="349" y="22"/>
                </a:cubicBezTo>
                <a:lnTo>
                  <a:pt x="302" y="47"/>
                </a:lnTo>
                <a:lnTo>
                  <a:pt x="300" y="49"/>
                </a:lnTo>
                <a:cubicBezTo>
                  <a:pt x="298" y="45"/>
                  <a:pt x="296" y="41"/>
                  <a:pt x="293" y="37"/>
                </a:cubicBezTo>
                <a:lnTo>
                  <a:pt x="329" y="18"/>
                </a:lnTo>
                <a:close/>
                <a:moveTo>
                  <a:pt x="281" y="16"/>
                </a:moveTo>
                <a:cubicBezTo>
                  <a:pt x="281" y="16"/>
                  <a:pt x="282" y="16"/>
                  <a:pt x="282" y="16"/>
                </a:cubicBezTo>
                <a:cubicBezTo>
                  <a:pt x="290" y="11"/>
                  <a:pt x="301" y="12"/>
                  <a:pt x="309" y="17"/>
                </a:cubicBezTo>
                <a:lnTo>
                  <a:pt x="285" y="29"/>
                </a:lnTo>
                <a:cubicBezTo>
                  <a:pt x="281" y="26"/>
                  <a:pt x="276" y="24"/>
                  <a:pt x="270" y="23"/>
                </a:cubicBezTo>
                <a:lnTo>
                  <a:pt x="281" y="16"/>
                </a:lnTo>
                <a:close/>
                <a:moveTo>
                  <a:pt x="28" y="172"/>
                </a:moveTo>
                <a:lnTo>
                  <a:pt x="11" y="27"/>
                </a:lnTo>
                <a:lnTo>
                  <a:pt x="58" y="27"/>
                </a:lnTo>
                <a:lnTo>
                  <a:pt x="102" y="172"/>
                </a:lnTo>
                <a:lnTo>
                  <a:pt x="28" y="172"/>
                </a:lnTo>
                <a:close/>
                <a:moveTo>
                  <a:pt x="276" y="110"/>
                </a:moveTo>
                <a:cubicBezTo>
                  <a:pt x="260" y="118"/>
                  <a:pt x="243" y="120"/>
                  <a:pt x="226" y="117"/>
                </a:cubicBezTo>
                <a:lnTo>
                  <a:pt x="155" y="104"/>
                </a:lnTo>
                <a:cubicBezTo>
                  <a:pt x="147" y="102"/>
                  <a:pt x="139" y="104"/>
                  <a:pt x="132" y="107"/>
                </a:cubicBezTo>
                <a:cubicBezTo>
                  <a:pt x="132" y="107"/>
                  <a:pt x="132" y="107"/>
                  <a:pt x="132" y="108"/>
                </a:cubicBezTo>
                <a:lnTo>
                  <a:pt x="99" y="128"/>
                </a:lnTo>
                <a:lnTo>
                  <a:pt x="76" y="52"/>
                </a:lnTo>
                <a:cubicBezTo>
                  <a:pt x="83" y="50"/>
                  <a:pt x="90" y="46"/>
                  <a:pt x="96" y="41"/>
                </a:cubicBezTo>
                <a:lnTo>
                  <a:pt x="107" y="31"/>
                </a:lnTo>
                <a:cubicBezTo>
                  <a:pt x="129" y="14"/>
                  <a:pt x="158" y="12"/>
                  <a:pt x="183" y="24"/>
                </a:cubicBezTo>
                <a:lnTo>
                  <a:pt x="188" y="26"/>
                </a:lnTo>
                <a:cubicBezTo>
                  <a:pt x="196" y="30"/>
                  <a:pt x="205" y="32"/>
                  <a:pt x="214" y="32"/>
                </a:cubicBezTo>
                <a:lnTo>
                  <a:pt x="261" y="32"/>
                </a:lnTo>
                <a:cubicBezTo>
                  <a:pt x="276" y="32"/>
                  <a:pt x="288" y="42"/>
                  <a:pt x="291" y="56"/>
                </a:cubicBezTo>
                <a:lnTo>
                  <a:pt x="256" y="55"/>
                </a:lnTo>
                <a:cubicBezTo>
                  <a:pt x="244" y="54"/>
                  <a:pt x="232" y="55"/>
                  <a:pt x="219" y="56"/>
                </a:cubicBezTo>
                <a:cubicBezTo>
                  <a:pt x="216" y="57"/>
                  <a:pt x="214" y="60"/>
                  <a:pt x="215" y="62"/>
                </a:cubicBezTo>
                <a:cubicBezTo>
                  <a:pt x="215" y="65"/>
                  <a:pt x="218" y="67"/>
                  <a:pt x="221" y="67"/>
                </a:cubicBezTo>
                <a:cubicBezTo>
                  <a:pt x="232" y="65"/>
                  <a:pt x="244" y="65"/>
                  <a:pt x="256" y="65"/>
                </a:cubicBezTo>
                <a:lnTo>
                  <a:pt x="296" y="67"/>
                </a:lnTo>
                <a:cubicBezTo>
                  <a:pt x="296" y="67"/>
                  <a:pt x="296" y="67"/>
                  <a:pt x="296" y="67"/>
                </a:cubicBezTo>
                <a:cubicBezTo>
                  <a:pt x="299" y="67"/>
                  <a:pt x="302" y="65"/>
                  <a:pt x="302" y="62"/>
                </a:cubicBezTo>
                <a:cubicBezTo>
                  <a:pt x="302" y="61"/>
                  <a:pt x="302" y="60"/>
                  <a:pt x="302" y="59"/>
                </a:cubicBezTo>
                <a:lnTo>
                  <a:pt x="307" y="56"/>
                </a:lnTo>
                <a:lnTo>
                  <a:pt x="365" y="25"/>
                </a:lnTo>
                <a:cubicBezTo>
                  <a:pt x="375" y="20"/>
                  <a:pt x="386" y="22"/>
                  <a:pt x="393" y="30"/>
                </a:cubicBezTo>
                <a:lnTo>
                  <a:pt x="276" y="110"/>
                </a:lnTo>
              </a:path>
              <a:path w="407" h="182">
                <a:moveTo>
                  <a:pt x="45" y="150"/>
                </a:moveTo>
                <a:cubicBezTo>
                  <a:pt x="45" y="159"/>
                  <a:pt x="53" y="166"/>
                  <a:pt x="62" y="166"/>
                </a:cubicBezTo>
                <a:cubicBezTo>
                  <a:pt x="71" y="166"/>
                  <a:pt x="79" y="159"/>
                  <a:pt x="79" y="150"/>
                </a:cubicBezTo>
                <a:cubicBezTo>
                  <a:pt x="79" y="141"/>
                  <a:pt x="71" y="133"/>
                  <a:pt x="62" y="133"/>
                </a:cubicBezTo>
                <a:cubicBezTo>
                  <a:pt x="53" y="133"/>
                  <a:pt x="45" y="141"/>
                  <a:pt x="45" y="150"/>
                </a:cubicBezTo>
                <a:moveTo>
                  <a:pt x="62" y="144"/>
                </a:moveTo>
                <a:cubicBezTo>
                  <a:pt x="65" y="144"/>
                  <a:pt x="68" y="146"/>
                  <a:pt x="68" y="150"/>
                </a:cubicBezTo>
                <a:cubicBezTo>
                  <a:pt x="68" y="153"/>
                  <a:pt x="65" y="156"/>
                  <a:pt x="62" y="156"/>
                </a:cubicBezTo>
                <a:cubicBezTo>
                  <a:pt x="59" y="156"/>
                  <a:pt x="56" y="153"/>
                  <a:pt x="56" y="150"/>
                </a:cubicBezTo>
                <a:cubicBezTo>
                  <a:pt x="56" y="146"/>
                  <a:pt x="59" y="144"/>
                  <a:pt x="62" y="144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0" name="path 700"/>
          <p:cNvSpPr/>
          <p:nvPr/>
        </p:nvSpPr>
        <p:spPr>
          <a:xfrm>
            <a:off x="8471255" y="2731325"/>
            <a:ext cx="119405" cy="204736"/>
          </a:xfrm>
          <a:custGeom>
            <a:avLst/>
            <a:gdLst/>
            <a:ahLst/>
            <a:cxnLst/>
            <a:rect l="0" t="0" r="0" b="0"/>
            <a:pathLst>
              <a:path w="188" h="322">
                <a:moveTo>
                  <a:pt x="162" y="151"/>
                </a:moveTo>
                <a:lnTo>
                  <a:pt x="162" y="151"/>
                </a:lnTo>
                <a:cubicBezTo>
                  <a:pt x="174" y="151"/>
                  <a:pt x="184" y="141"/>
                  <a:pt x="184" y="129"/>
                </a:cubicBezTo>
                <a:cubicBezTo>
                  <a:pt x="184" y="123"/>
                  <a:pt x="183" y="119"/>
                  <a:pt x="180" y="115"/>
                </a:cubicBezTo>
                <a:lnTo>
                  <a:pt x="184" y="82"/>
                </a:lnTo>
                <a:cubicBezTo>
                  <a:pt x="188" y="59"/>
                  <a:pt x="171" y="37"/>
                  <a:pt x="147" y="33"/>
                </a:cubicBezTo>
                <a:lnTo>
                  <a:pt x="147" y="33"/>
                </a:lnTo>
                <a:cubicBezTo>
                  <a:pt x="139" y="21"/>
                  <a:pt x="127" y="12"/>
                  <a:pt x="114" y="8"/>
                </a:cubicBezTo>
                <a:lnTo>
                  <a:pt x="112" y="7"/>
                </a:lnTo>
                <a:cubicBezTo>
                  <a:pt x="84" y="0"/>
                  <a:pt x="53" y="11"/>
                  <a:pt x="38" y="36"/>
                </a:cubicBezTo>
                <a:cubicBezTo>
                  <a:pt x="24" y="59"/>
                  <a:pt x="21" y="88"/>
                  <a:pt x="31" y="114"/>
                </a:cubicBezTo>
                <a:cubicBezTo>
                  <a:pt x="27" y="118"/>
                  <a:pt x="25" y="123"/>
                  <a:pt x="25" y="129"/>
                </a:cubicBezTo>
                <a:cubicBezTo>
                  <a:pt x="25" y="141"/>
                  <a:pt x="35" y="151"/>
                  <a:pt x="47" y="151"/>
                </a:cubicBezTo>
                <a:lnTo>
                  <a:pt x="48" y="151"/>
                </a:lnTo>
                <a:cubicBezTo>
                  <a:pt x="50" y="166"/>
                  <a:pt x="59" y="179"/>
                  <a:pt x="71" y="188"/>
                </a:cubicBezTo>
                <a:lnTo>
                  <a:pt x="71" y="201"/>
                </a:lnTo>
                <a:cubicBezTo>
                  <a:pt x="70" y="201"/>
                  <a:pt x="68" y="202"/>
                  <a:pt x="67" y="203"/>
                </a:cubicBezTo>
                <a:lnTo>
                  <a:pt x="56" y="212"/>
                </a:lnTo>
                <a:cubicBezTo>
                  <a:pt x="53" y="215"/>
                  <a:pt x="52" y="219"/>
                  <a:pt x="52" y="222"/>
                </a:cubicBezTo>
                <a:lnTo>
                  <a:pt x="24" y="241"/>
                </a:lnTo>
                <a:cubicBezTo>
                  <a:pt x="9" y="252"/>
                  <a:pt x="0" y="269"/>
                  <a:pt x="0" y="288"/>
                </a:cubicBezTo>
                <a:lnTo>
                  <a:pt x="0" y="315"/>
                </a:lnTo>
                <a:cubicBezTo>
                  <a:pt x="0" y="319"/>
                  <a:pt x="2" y="322"/>
                  <a:pt x="6" y="322"/>
                </a:cubicBezTo>
                <a:cubicBezTo>
                  <a:pt x="10" y="322"/>
                  <a:pt x="13" y="319"/>
                  <a:pt x="13" y="315"/>
                </a:cubicBezTo>
                <a:lnTo>
                  <a:pt x="13" y="288"/>
                </a:lnTo>
                <a:cubicBezTo>
                  <a:pt x="13" y="273"/>
                  <a:pt x="20" y="260"/>
                  <a:pt x="31" y="252"/>
                </a:cubicBezTo>
                <a:lnTo>
                  <a:pt x="58" y="234"/>
                </a:lnTo>
                <a:lnTo>
                  <a:pt x="69" y="248"/>
                </a:lnTo>
                <a:cubicBezTo>
                  <a:pt x="71" y="252"/>
                  <a:pt x="75" y="254"/>
                  <a:pt x="79" y="254"/>
                </a:cubicBezTo>
                <a:cubicBezTo>
                  <a:pt x="80" y="254"/>
                  <a:pt x="81" y="253"/>
                  <a:pt x="82" y="253"/>
                </a:cubicBezTo>
                <a:lnTo>
                  <a:pt x="84" y="263"/>
                </a:lnTo>
                <a:cubicBezTo>
                  <a:pt x="85" y="265"/>
                  <a:pt x="86" y="267"/>
                  <a:pt x="87" y="268"/>
                </a:cubicBezTo>
                <a:lnTo>
                  <a:pt x="80" y="314"/>
                </a:lnTo>
                <a:cubicBezTo>
                  <a:pt x="80" y="318"/>
                  <a:pt x="83" y="321"/>
                  <a:pt x="86" y="322"/>
                </a:cubicBezTo>
                <a:cubicBezTo>
                  <a:pt x="86" y="322"/>
                  <a:pt x="87" y="322"/>
                  <a:pt x="87" y="322"/>
                </a:cubicBezTo>
                <a:cubicBezTo>
                  <a:pt x="90" y="322"/>
                  <a:pt x="93" y="320"/>
                  <a:pt x="94" y="316"/>
                </a:cubicBezTo>
                <a:lnTo>
                  <a:pt x="100" y="272"/>
                </a:lnTo>
                <a:lnTo>
                  <a:pt x="109" y="272"/>
                </a:lnTo>
                <a:lnTo>
                  <a:pt x="116" y="316"/>
                </a:lnTo>
                <a:cubicBezTo>
                  <a:pt x="116" y="320"/>
                  <a:pt x="119" y="322"/>
                  <a:pt x="122" y="322"/>
                </a:cubicBezTo>
                <a:cubicBezTo>
                  <a:pt x="123" y="322"/>
                  <a:pt x="123" y="322"/>
                  <a:pt x="123" y="322"/>
                </a:cubicBezTo>
                <a:cubicBezTo>
                  <a:pt x="127" y="321"/>
                  <a:pt x="129" y="318"/>
                  <a:pt x="129" y="314"/>
                </a:cubicBezTo>
                <a:lnTo>
                  <a:pt x="122" y="268"/>
                </a:lnTo>
                <a:cubicBezTo>
                  <a:pt x="124" y="267"/>
                  <a:pt x="124" y="265"/>
                  <a:pt x="125" y="263"/>
                </a:cubicBezTo>
                <a:lnTo>
                  <a:pt x="128" y="253"/>
                </a:lnTo>
                <a:cubicBezTo>
                  <a:pt x="129" y="253"/>
                  <a:pt x="130" y="254"/>
                  <a:pt x="131" y="254"/>
                </a:cubicBezTo>
                <a:cubicBezTo>
                  <a:pt x="134" y="254"/>
                  <a:pt x="138" y="252"/>
                  <a:pt x="141" y="248"/>
                </a:cubicBezTo>
                <a:lnTo>
                  <a:pt x="151" y="234"/>
                </a:lnTo>
                <a:lnTo>
                  <a:pt x="164" y="242"/>
                </a:lnTo>
                <a:cubicBezTo>
                  <a:pt x="165" y="243"/>
                  <a:pt x="166" y="244"/>
                  <a:pt x="167" y="244"/>
                </a:cubicBezTo>
                <a:cubicBezTo>
                  <a:pt x="170" y="244"/>
                  <a:pt x="172" y="243"/>
                  <a:pt x="173" y="241"/>
                </a:cubicBezTo>
                <a:cubicBezTo>
                  <a:pt x="175" y="238"/>
                  <a:pt x="174" y="234"/>
                  <a:pt x="171" y="231"/>
                </a:cubicBezTo>
                <a:lnTo>
                  <a:pt x="158" y="222"/>
                </a:lnTo>
                <a:cubicBezTo>
                  <a:pt x="158" y="219"/>
                  <a:pt x="156" y="215"/>
                  <a:pt x="153" y="212"/>
                </a:cubicBezTo>
                <a:lnTo>
                  <a:pt x="142" y="203"/>
                </a:lnTo>
                <a:cubicBezTo>
                  <a:pt x="141" y="202"/>
                  <a:pt x="140" y="201"/>
                  <a:pt x="139" y="201"/>
                </a:cubicBezTo>
                <a:lnTo>
                  <a:pt x="139" y="188"/>
                </a:lnTo>
                <a:cubicBezTo>
                  <a:pt x="151" y="179"/>
                  <a:pt x="159" y="166"/>
                  <a:pt x="162" y="151"/>
                </a:cubicBezTo>
                <a:moveTo>
                  <a:pt x="162" y="138"/>
                </a:moveTo>
                <a:lnTo>
                  <a:pt x="162" y="120"/>
                </a:lnTo>
                <a:cubicBezTo>
                  <a:pt x="167" y="120"/>
                  <a:pt x="171" y="124"/>
                  <a:pt x="171" y="129"/>
                </a:cubicBezTo>
                <a:cubicBezTo>
                  <a:pt x="171" y="134"/>
                  <a:pt x="167" y="138"/>
                  <a:pt x="162" y="138"/>
                </a:cubicBezTo>
                <a:moveTo>
                  <a:pt x="171" y="80"/>
                </a:moveTo>
                <a:lnTo>
                  <a:pt x="167" y="107"/>
                </a:lnTo>
                <a:cubicBezTo>
                  <a:pt x="166" y="106"/>
                  <a:pt x="164" y="106"/>
                  <a:pt x="162" y="106"/>
                </a:cubicBezTo>
                <a:lnTo>
                  <a:pt x="162" y="106"/>
                </a:lnTo>
                <a:cubicBezTo>
                  <a:pt x="162" y="96"/>
                  <a:pt x="159" y="86"/>
                  <a:pt x="153" y="77"/>
                </a:cubicBezTo>
                <a:cubicBezTo>
                  <a:pt x="156" y="68"/>
                  <a:pt x="156" y="58"/>
                  <a:pt x="153" y="49"/>
                </a:cubicBezTo>
                <a:cubicBezTo>
                  <a:pt x="165" y="54"/>
                  <a:pt x="173" y="67"/>
                  <a:pt x="171" y="80"/>
                </a:cubicBezTo>
                <a:moveTo>
                  <a:pt x="49" y="43"/>
                </a:moveTo>
                <a:cubicBezTo>
                  <a:pt x="62" y="23"/>
                  <a:pt x="86" y="14"/>
                  <a:pt x="108" y="20"/>
                </a:cubicBezTo>
                <a:lnTo>
                  <a:pt x="110" y="21"/>
                </a:lnTo>
                <a:cubicBezTo>
                  <a:pt x="121" y="24"/>
                  <a:pt x="131" y="32"/>
                  <a:pt x="137" y="42"/>
                </a:cubicBezTo>
                <a:cubicBezTo>
                  <a:pt x="140" y="50"/>
                  <a:pt x="142" y="57"/>
                  <a:pt x="142" y="65"/>
                </a:cubicBezTo>
                <a:lnTo>
                  <a:pt x="138" y="62"/>
                </a:lnTo>
                <a:cubicBezTo>
                  <a:pt x="134" y="58"/>
                  <a:pt x="128" y="58"/>
                  <a:pt x="124" y="62"/>
                </a:cubicBezTo>
                <a:lnTo>
                  <a:pt x="118" y="66"/>
                </a:lnTo>
                <a:lnTo>
                  <a:pt x="86" y="66"/>
                </a:lnTo>
                <a:cubicBezTo>
                  <a:pt x="64" y="66"/>
                  <a:pt x="47" y="83"/>
                  <a:pt x="47" y="105"/>
                </a:cubicBezTo>
                <a:lnTo>
                  <a:pt x="47" y="106"/>
                </a:lnTo>
                <a:cubicBezTo>
                  <a:pt x="45" y="106"/>
                  <a:pt x="44" y="106"/>
                  <a:pt x="43" y="107"/>
                </a:cubicBezTo>
                <a:cubicBezTo>
                  <a:pt x="35" y="86"/>
                  <a:pt x="38" y="62"/>
                  <a:pt x="49" y="43"/>
                </a:cubicBezTo>
                <a:moveTo>
                  <a:pt x="38" y="129"/>
                </a:moveTo>
                <a:cubicBezTo>
                  <a:pt x="38" y="124"/>
                  <a:pt x="42" y="120"/>
                  <a:pt x="47" y="120"/>
                </a:cubicBezTo>
                <a:lnTo>
                  <a:pt x="47" y="138"/>
                </a:lnTo>
                <a:cubicBezTo>
                  <a:pt x="42" y="138"/>
                  <a:pt x="38" y="134"/>
                  <a:pt x="38" y="129"/>
                </a:cubicBezTo>
                <a:moveTo>
                  <a:pt x="60" y="142"/>
                </a:moveTo>
                <a:lnTo>
                  <a:pt x="60" y="105"/>
                </a:lnTo>
                <a:cubicBezTo>
                  <a:pt x="60" y="91"/>
                  <a:pt x="72" y="80"/>
                  <a:pt x="86" y="80"/>
                </a:cubicBezTo>
                <a:lnTo>
                  <a:pt x="120" y="80"/>
                </a:lnTo>
                <a:cubicBezTo>
                  <a:pt x="122" y="80"/>
                  <a:pt x="123" y="79"/>
                  <a:pt x="125" y="78"/>
                </a:cubicBezTo>
                <a:lnTo>
                  <a:pt x="131" y="73"/>
                </a:lnTo>
                <a:lnTo>
                  <a:pt x="136" y="78"/>
                </a:lnTo>
                <a:cubicBezTo>
                  <a:pt x="144" y="85"/>
                  <a:pt x="149" y="95"/>
                  <a:pt x="149" y="106"/>
                </a:cubicBezTo>
                <a:lnTo>
                  <a:pt x="149" y="142"/>
                </a:lnTo>
                <a:cubicBezTo>
                  <a:pt x="149" y="166"/>
                  <a:pt x="129" y="186"/>
                  <a:pt x="105" y="186"/>
                </a:cubicBezTo>
                <a:cubicBezTo>
                  <a:pt x="80" y="186"/>
                  <a:pt x="60" y="166"/>
                  <a:pt x="60" y="142"/>
                </a:cubicBezTo>
                <a:moveTo>
                  <a:pt x="66" y="222"/>
                </a:moveTo>
                <a:lnTo>
                  <a:pt x="75" y="214"/>
                </a:lnTo>
                <a:lnTo>
                  <a:pt x="98" y="225"/>
                </a:lnTo>
                <a:lnTo>
                  <a:pt x="98" y="234"/>
                </a:lnTo>
                <a:lnTo>
                  <a:pt x="79" y="240"/>
                </a:lnTo>
                <a:lnTo>
                  <a:pt x="66" y="222"/>
                </a:lnTo>
                <a:close/>
                <a:moveTo>
                  <a:pt x="115" y="249"/>
                </a:moveTo>
                <a:lnTo>
                  <a:pt x="112" y="259"/>
                </a:lnTo>
                <a:lnTo>
                  <a:pt x="97" y="259"/>
                </a:lnTo>
                <a:lnTo>
                  <a:pt x="95" y="249"/>
                </a:lnTo>
                <a:lnTo>
                  <a:pt x="105" y="246"/>
                </a:lnTo>
                <a:lnTo>
                  <a:pt x="115" y="249"/>
                </a:lnTo>
                <a:close/>
                <a:moveTo>
                  <a:pt x="144" y="222"/>
                </a:moveTo>
                <a:lnTo>
                  <a:pt x="130" y="240"/>
                </a:lnTo>
                <a:lnTo>
                  <a:pt x="111" y="234"/>
                </a:lnTo>
                <a:lnTo>
                  <a:pt x="111" y="225"/>
                </a:lnTo>
                <a:lnTo>
                  <a:pt x="134" y="214"/>
                </a:lnTo>
                <a:lnTo>
                  <a:pt x="144" y="222"/>
                </a:lnTo>
                <a:close/>
                <a:moveTo>
                  <a:pt x="125" y="203"/>
                </a:moveTo>
                <a:lnTo>
                  <a:pt x="105" y="213"/>
                </a:lnTo>
                <a:lnTo>
                  <a:pt x="84" y="203"/>
                </a:lnTo>
                <a:lnTo>
                  <a:pt x="84" y="195"/>
                </a:lnTo>
                <a:cubicBezTo>
                  <a:pt x="91" y="198"/>
                  <a:pt x="97" y="199"/>
                  <a:pt x="105" y="199"/>
                </a:cubicBezTo>
                <a:cubicBezTo>
                  <a:pt x="112" y="199"/>
                  <a:pt x="119" y="198"/>
                  <a:pt x="125" y="195"/>
                </a:cubicBezTo>
                <a:lnTo>
                  <a:pt x="125" y="203"/>
                </a:ln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2" name="path 702"/>
          <p:cNvSpPr/>
          <p:nvPr/>
        </p:nvSpPr>
        <p:spPr>
          <a:xfrm>
            <a:off x="8388223" y="2643543"/>
            <a:ext cx="105904" cy="203682"/>
          </a:xfrm>
          <a:custGeom>
            <a:avLst/>
            <a:gdLst/>
            <a:ahLst/>
            <a:cxnLst/>
            <a:rect l="0" t="0" r="0" b="0"/>
            <a:pathLst>
              <a:path w="166" h="320">
                <a:moveTo>
                  <a:pt x="138" y="238"/>
                </a:moveTo>
                <a:cubicBezTo>
                  <a:pt x="139" y="239"/>
                  <a:pt x="140" y="239"/>
                  <a:pt x="142" y="239"/>
                </a:cubicBezTo>
                <a:cubicBezTo>
                  <a:pt x="144" y="239"/>
                  <a:pt x="146" y="238"/>
                  <a:pt x="147" y="236"/>
                </a:cubicBezTo>
                <a:cubicBezTo>
                  <a:pt x="149" y="233"/>
                  <a:pt x="149" y="229"/>
                  <a:pt x="145" y="227"/>
                </a:cubicBezTo>
                <a:lnTo>
                  <a:pt x="136" y="221"/>
                </a:lnTo>
                <a:cubicBezTo>
                  <a:pt x="137" y="217"/>
                  <a:pt x="135" y="214"/>
                  <a:pt x="132" y="211"/>
                </a:cubicBezTo>
                <a:lnTo>
                  <a:pt x="121" y="202"/>
                </a:lnTo>
                <a:cubicBezTo>
                  <a:pt x="120" y="201"/>
                  <a:pt x="119" y="200"/>
                  <a:pt x="117" y="200"/>
                </a:cubicBezTo>
                <a:lnTo>
                  <a:pt x="117" y="187"/>
                </a:lnTo>
                <a:cubicBezTo>
                  <a:pt x="129" y="178"/>
                  <a:pt x="138" y="165"/>
                  <a:pt x="140" y="150"/>
                </a:cubicBezTo>
                <a:lnTo>
                  <a:pt x="141" y="150"/>
                </a:lnTo>
                <a:cubicBezTo>
                  <a:pt x="153" y="150"/>
                  <a:pt x="163" y="140"/>
                  <a:pt x="163" y="128"/>
                </a:cubicBezTo>
                <a:cubicBezTo>
                  <a:pt x="163" y="121"/>
                  <a:pt x="161" y="115"/>
                  <a:pt x="156" y="111"/>
                </a:cubicBezTo>
                <a:lnTo>
                  <a:pt x="159" y="107"/>
                </a:lnTo>
                <a:cubicBezTo>
                  <a:pt x="163" y="98"/>
                  <a:pt x="164" y="88"/>
                  <a:pt x="161" y="79"/>
                </a:cubicBezTo>
                <a:lnTo>
                  <a:pt x="161" y="78"/>
                </a:lnTo>
                <a:lnTo>
                  <a:pt x="163" y="68"/>
                </a:lnTo>
                <a:cubicBezTo>
                  <a:pt x="166" y="55"/>
                  <a:pt x="162" y="41"/>
                  <a:pt x="152" y="32"/>
                </a:cubicBezTo>
                <a:lnTo>
                  <a:pt x="149" y="29"/>
                </a:lnTo>
                <a:cubicBezTo>
                  <a:pt x="142" y="16"/>
                  <a:pt x="128" y="8"/>
                  <a:pt x="113" y="8"/>
                </a:cubicBezTo>
                <a:lnTo>
                  <a:pt x="110" y="8"/>
                </a:lnTo>
                <a:lnTo>
                  <a:pt x="97" y="3"/>
                </a:lnTo>
                <a:cubicBezTo>
                  <a:pt x="88" y="0"/>
                  <a:pt x="78" y="0"/>
                  <a:pt x="69" y="3"/>
                </a:cubicBezTo>
                <a:lnTo>
                  <a:pt x="56" y="8"/>
                </a:lnTo>
                <a:lnTo>
                  <a:pt x="53" y="8"/>
                </a:lnTo>
                <a:cubicBezTo>
                  <a:pt x="37" y="8"/>
                  <a:pt x="24" y="16"/>
                  <a:pt x="17" y="29"/>
                </a:cubicBezTo>
                <a:lnTo>
                  <a:pt x="14" y="32"/>
                </a:lnTo>
                <a:cubicBezTo>
                  <a:pt x="4" y="41"/>
                  <a:pt x="0" y="55"/>
                  <a:pt x="3" y="68"/>
                </a:cubicBezTo>
                <a:lnTo>
                  <a:pt x="5" y="78"/>
                </a:lnTo>
                <a:lnTo>
                  <a:pt x="4" y="79"/>
                </a:lnTo>
                <a:cubicBezTo>
                  <a:pt x="2" y="88"/>
                  <a:pt x="3" y="98"/>
                  <a:pt x="7" y="107"/>
                </a:cubicBezTo>
                <a:lnTo>
                  <a:pt x="10" y="112"/>
                </a:lnTo>
                <a:cubicBezTo>
                  <a:pt x="6" y="116"/>
                  <a:pt x="4" y="122"/>
                  <a:pt x="4" y="128"/>
                </a:cubicBezTo>
                <a:cubicBezTo>
                  <a:pt x="4" y="140"/>
                  <a:pt x="14" y="150"/>
                  <a:pt x="26" y="150"/>
                </a:cubicBezTo>
                <a:lnTo>
                  <a:pt x="27" y="150"/>
                </a:lnTo>
                <a:cubicBezTo>
                  <a:pt x="29" y="165"/>
                  <a:pt x="38" y="178"/>
                  <a:pt x="50" y="187"/>
                </a:cubicBezTo>
                <a:lnTo>
                  <a:pt x="50" y="200"/>
                </a:lnTo>
                <a:cubicBezTo>
                  <a:pt x="48" y="200"/>
                  <a:pt x="47" y="201"/>
                  <a:pt x="46" y="202"/>
                </a:cubicBezTo>
                <a:lnTo>
                  <a:pt x="35" y="211"/>
                </a:lnTo>
                <a:cubicBezTo>
                  <a:pt x="32" y="214"/>
                  <a:pt x="30" y="217"/>
                  <a:pt x="31" y="221"/>
                </a:cubicBezTo>
                <a:lnTo>
                  <a:pt x="12" y="233"/>
                </a:lnTo>
                <a:cubicBezTo>
                  <a:pt x="9" y="236"/>
                  <a:pt x="9" y="240"/>
                  <a:pt x="11" y="243"/>
                </a:cubicBezTo>
                <a:cubicBezTo>
                  <a:pt x="12" y="245"/>
                  <a:pt x="14" y="246"/>
                  <a:pt x="16" y="246"/>
                </a:cubicBezTo>
                <a:cubicBezTo>
                  <a:pt x="18" y="246"/>
                  <a:pt x="19" y="245"/>
                  <a:pt x="20" y="244"/>
                </a:cubicBezTo>
                <a:lnTo>
                  <a:pt x="37" y="233"/>
                </a:lnTo>
                <a:lnTo>
                  <a:pt x="48" y="247"/>
                </a:lnTo>
                <a:cubicBezTo>
                  <a:pt x="50" y="251"/>
                  <a:pt x="54" y="252"/>
                  <a:pt x="58" y="252"/>
                </a:cubicBezTo>
                <a:cubicBezTo>
                  <a:pt x="59" y="252"/>
                  <a:pt x="60" y="252"/>
                  <a:pt x="61" y="252"/>
                </a:cubicBezTo>
                <a:lnTo>
                  <a:pt x="77" y="247"/>
                </a:lnTo>
                <a:lnTo>
                  <a:pt x="77" y="314"/>
                </a:lnTo>
                <a:cubicBezTo>
                  <a:pt x="77" y="317"/>
                  <a:pt x="80" y="320"/>
                  <a:pt x="84" y="320"/>
                </a:cubicBezTo>
                <a:cubicBezTo>
                  <a:pt x="87" y="320"/>
                  <a:pt x="90" y="317"/>
                  <a:pt x="90" y="314"/>
                </a:cubicBezTo>
                <a:lnTo>
                  <a:pt x="90" y="247"/>
                </a:lnTo>
                <a:lnTo>
                  <a:pt x="106" y="252"/>
                </a:lnTo>
                <a:cubicBezTo>
                  <a:pt x="107" y="252"/>
                  <a:pt x="108" y="252"/>
                  <a:pt x="109" y="252"/>
                </a:cubicBezTo>
                <a:cubicBezTo>
                  <a:pt x="113" y="252"/>
                  <a:pt x="117" y="251"/>
                  <a:pt x="119" y="247"/>
                </a:cubicBezTo>
                <a:lnTo>
                  <a:pt x="130" y="233"/>
                </a:lnTo>
                <a:lnTo>
                  <a:pt x="138" y="238"/>
                </a:lnTo>
                <a:close/>
                <a:moveTo>
                  <a:pt x="141" y="137"/>
                </a:moveTo>
                <a:lnTo>
                  <a:pt x="141" y="119"/>
                </a:lnTo>
                <a:cubicBezTo>
                  <a:pt x="146" y="119"/>
                  <a:pt x="150" y="123"/>
                  <a:pt x="150" y="128"/>
                </a:cubicBezTo>
                <a:cubicBezTo>
                  <a:pt x="150" y="132"/>
                  <a:pt x="146" y="136"/>
                  <a:pt x="141" y="137"/>
                </a:cubicBezTo>
                <a:moveTo>
                  <a:pt x="17" y="128"/>
                </a:moveTo>
                <a:cubicBezTo>
                  <a:pt x="17" y="123"/>
                  <a:pt x="21" y="119"/>
                  <a:pt x="26" y="119"/>
                </a:cubicBezTo>
                <a:lnTo>
                  <a:pt x="26" y="137"/>
                </a:lnTo>
                <a:cubicBezTo>
                  <a:pt x="21" y="136"/>
                  <a:pt x="17" y="132"/>
                  <a:pt x="17" y="128"/>
                </a:cubicBezTo>
                <a:moveTo>
                  <a:pt x="31" y="81"/>
                </a:moveTo>
                <a:cubicBezTo>
                  <a:pt x="28" y="84"/>
                  <a:pt x="26" y="88"/>
                  <a:pt x="26" y="92"/>
                </a:cubicBezTo>
                <a:lnTo>
                  <a:pt x="26" y="105"/>
                </a:lnTo>
                <a:cubicBezTo>
                  <a:pt x="24" y="105"/>
                  <a:pt x="23" y="105"/>
                  <a:pt x="21" y="106"/>
                </a:cubicBezTo>
                <a:lnTo>
                  <a:pt x="19" y="101"/>
                </a:lnTo>
                <a:cubicBezTo>
                  <a:pt x="16" y="95"/>
                  <a:pt x="15" y="89"/>
                  <a:pt x="17" y="83"/>
                </a:cubicBezTo>
                <a:lnTo>
                  <a:pt x="18" y="80"/>
                </a:lnTo>
                <a:cubicBezTo>
                  <a:pt x="18" y="79"/>
                  <a:pt x="18" y="78"/>
                  <a:pt x="18" y="77"/>
                </a:cubicBezTo>
                <a:lnTo>
                  <a:pt x="16" y="65"/>
                </a:lnTo>
                <a:cubicBezTo>
                  <a:pt x="14" y="57"/>
                  <a:pt x="16" y="48"/>
                  <a:pt x="23" y="42"/>
                </a:cubicBezTo>
                <a:lnTo>
                  <a:pt x="27" y="38"/>
                </a:lnTo>
                <a:cubicBezTo>
                  <a:pt x="28" y="38"/>
                  <a:pt x="28" y="37"/>
                  <a:pt x="29" y="36"/>
                </a:cubicBezTo>
                <a:cubicBezTo>
                  <a:pt x="33" y="27"/>
                  <a:pt x="42" y="21"/>
                  <a:pt x="52" y="22"/>
                </a:cubicBezTo>
                <a:lnTo>
                  <a:pt x="56" y="22"/>
                </a:lnTo>
                <a:cubicBezTo>
                  <a:pt x="57" y="22"/>
                  <a:pt x="58" y="22"/>
                  <a:pt x="59" y="21"/>
                </a:cubicBezTo>
                <a:lnTo>
                  <a:pt x="74" y="16"/>
                </a:lnTo>
                <a:cubicBezTo>
                  <a:pt x="80" y="13"/>
                  <a:pt x="86" y="13"/>
                  <a:pt x="92" y="16"/>
                </a:cubicBezTo>
                <a:lnTo>
                  <a:pt x="107" y="21"/>
                </a:lnTo>
                <a:cubicBezTo>
                  <a:pt x="108" y="22"/>
                  <a:pt x="108" y="22"/>
                  <a:pt x="109" y="22"/>
                </a:cubicBezTo>
                <a:lnTo>
                  <a:pt x="114" y="22"/>
                </a:lnTo>
                <a:cubicBezTo>
                  <a:pt x="124" y="21"/>
                  <a:pt x="133" y="27"/>
                  <a:pt x="137" y="36"/>
                </a:cubicBezTo>
                <a:cubicBezTo>
                  <a:pt x="137" y="37"/>
                  <a:pt x="138" y="38"/>
                  <a:pt x="139" y="38"/>
                </a:cubicBezTo>
                <a:lnTo>
                  <a:pt x="143" y="42"/>
                </a:lnTo>
                <a:cubicBezTo>
                  <a:pt x="149" y="48"/>
                  <a:pt x="152" y="57"/>
                  <a:pt x="150" y="65"/>
                </a:cubicBezTo>
                <a:lnTo>
                  <a:pt x="148" y="77"/>
                </a:lnTo>
                <a:cubicBezTo>
                  <a:pt x="147" y="78"/>
                  <a:pt x="147" y="79"/>
                  <a:pt x="148" y="80"/>
                </a:cubicBezTo>
                <a:lnTo>
                  <a:pt x="149" y="83"/>
                </a:lnTo>
                <a:cubicBezTo>
                  <a:pt x="150" y="89"/>
                  <a:pt x="150" y="95"/>
                  <a:pt x="147" y="101"/>
                </a:cubicBezTo>
                <a:lnTo>
                  <a:pt x="145" y="105"/>
                </a:lnTo>
                <a:cubicBezTo>
                  <a:pt x="143" y="105"/>
                  <a:pt x="142" y="105"/>
                  <a:pt x="141" y="105"/>
                </a:cubicBezTo>
                <a:lnTo>
                  <a:pt x="141" y="93"/>
                </a:lnTo>
                <a:cubicBezTo>
                  <a:pt x="141" y="89"/>
                  <a:pt x="140" y="85"/>
                  <a:pt x="136" y="83"/>
                </a:cubicBezTo>
                <a:cubicBezTo>
                  <a:pt x="133" y="80"/>
                  <a:pt x="129" y="79"/>
                  <a:pt x="125" y="80"/>
                </a:cubicBezTo>
                <a:lnTo>
                  <a:pt x="123" y="80"/>
                </a:lnTo>
                <a:cubicBezTo>
                  <a:pt x="118" y="81"/>
                  <a:pt x="113" y="80"/>
                  <a:pt x="109" y="78"/>
                </a:cubicBezTo>
                <a:cubicBezTo>
                  <a:pt x="104" y="75"/>
                  <a:pt x="98" y="75"/>
                  <a:pt x="94" y="77"/>
                </a:cubicBezTo>
                <a:lnTo>
                  <a:pt x="92" y="78"/>
                </a:lnTo>
                <a:cubicBezTo>
                  <a:pt x="87" y="81"/>
                  <a:pt x="80" y="81"/>
                  <a:pt x="75" y="78"/>
                </a:cubicBezTo>
                <a:lnTo>
                  <a:pt x="73" y="77"/>
                </a:lnTo>
                <a:cubicBezTo>
                  <a:pt x="69" y="75"/>
                  <a:pt x="64" y="74"/>
                  <a:pt x="59" y="77"/>
                </a:cubicBezTo>
                <a:lnTo>
                  <a:pt x="57" y="78"/>
                </a:lnTo>
                <a:cubicBezTo>
                  <a:pt x="53" y="80"/>
                  <a:pt x="49" y="80"/>
                  <a:pt x="44" y="79"/>
                </a:cubicBezTo>
                <a:lnTo>
                  <a:pt x="42" y="79"/>
                </a:lnTo>
                <a:cubicBezTo>
                  <a:pt x="38" y="78"/>
                  <a:pt x="34" y="79"/>
                  <a:pt x="31" y="81"/>
                </a:cubicBezTo>
                <a:moveTo>
                  <a:pt x="39" y="140"/>
                </a:moveTo>
                <a:lnTo>
                  <a:pt x="39" y="92"/>
                </a:lnTo>
                <a:lnTo>
                  <a:pt x="42" y="92"/>
                </a:lnTo>
                <a:cubicBezTo>
                  <a:pt x="49" y="94"/>
                  <a:pt x="57" y="93"/>
                  <a:pt x="63" y="90"/>
                </a:cubicBezTo>
                <a:lnTo>
                  <a:pt x="65" y="89"/>
                </a:lnTo>
                <a:cubicBezTo>
                  <a:pt x="66" y="88"/>
                  <a:pt x="66" y="88"/>
                  <a:pt x="66" y="89"/>
                </a:cubicBezTo>
                <a:lnTo>
                  <a:pt x="68" y="90"/>
                </a:lnTo>
                <a:cubicBezTo>
                  <a:pt x="78" y="95"/>
                  <a:pt x="89" y="95"/>
                  <a:pt x="99" y="90"/>
                </a:cubicBezTo>
                <a:lnTo>
                  <a:pt x="101" y="89"/>
                </a:lnTo>
                <a:cubicBezTo>
                  <a:pt x="101" y="89"/>
                  <a:pt x="101" y="89"/>
                  <a:pt x="101" y="89"/>
                </a:cubicBezTo>
                <a:cubicBezTo>
                  <a:pt x="109" y="93"/>
                  <a:pt x="117" y="95"/>
                  <a:pt x="126" y="93"/>
                </a:cubicBezTo>
                <a:lnTo>
                  <a:pt x="128" y="93"/>
                </a:lnTo>
                <a:cubicBezTo>
                  <a:pt x="128" y="93"/>
                  <a:pt x="128" y="93"/>
                  <a:pt x="128" y="93"/>
                </a:cubicBezTo>
                <a:lnTo>
                  <a:pt x="128" y="140"/>
                </a:lnTo>
                <a:cubicBezTo>
                  <a:pt x="128" y="165"/>
                  <a:pt x="108" y="185"/>
                  <a:pt x="84" y="185"/>
                </a:cubicBezTo>
                <a:cubicBezTo>
                  <a:pt x="59" y="185"/>
                  <a:pt x="39" y="165"/>
                  <a:pt x="39" y="140"/>
                </a:cubicBezTo>
                <a:moveTo>
                  <a:pt x="84" y="198"/>
                </a:moveTo>
                <a:cubicBezTo>
                  <a:pt x="91" y="198"/>
                  <a:pt x="98" y="197"/>
                  <a:pt x="104" y="194"/>
                </a:cubicBezTo>
                <a:lnTo>
                  <a:pt x="104" y="202"/>
                </a:lnTo>
                <a:lnTo>
                  <a:pt x="84" y="212"/>
                </a:lnTo>
                <a:lnTo>
                  <a:pt x="63" y="202"/>
                </a:lnTo>
                <a:lnTo>
                  <a:pt x="63" y="194"/>
                </a:lnTo>
                <a:cubicBezTo>
                  <a:pt x="69" y="197"/>
                  <a:pt x="76" y="198"/>
                  <a:pt x="84" y="198"/>
                </a:cubicBezTo>
                <a:moveTo>
                  <a:pt x="58" y="239"/>
                </a:moveTo>
                <a:lnTo>
                  <a:pt x="44" y="221"/>
                </a:lnTo>
                <a:lnTo>
                  <a:pt x="54" y="212"/>
                </a:lnTo>
                <a:lnTo>
                  <a:pt x="77" y="224"/>
                </a:lnTo>
                <a:lnTo>
                  <a:pt x="77" y="233"/>
                </a:lnTo>
                <a:lnTo>
                  <a:pt x="58" y="239"/>
                </a:lnTo>
                <a:close/>
                <a:moveTo>
                  <a:pt x="109" y="239"/>
                </a:moveTo>
                <a:lnTo>
                  <a:pt x="90" y="233"/>
                </a:lnTo>
                <a:lnTo>
                  <a:pt x="90" y="224"/>
                </a:lnTo>
                <a:lnTo>
                  <a:pt x="113" y="212"/>
                </a:lnTo>
                <a:lnTo>
                  <a:pt x="123" y="221"/>
                </a:lnTo>
                <a:lnTo>
                  <a:pt x="109" y="239"/>
                </a:ln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4" name="path 704"/>
          <p:cNvSpPr/>
          <p:nvPr/>
        </p:nvSpPr>
        <p:spPr>
          <a:xfrm>
            <a:off x="8944838" y="4031271"/>
            <a:ext cx="208089" cy="67615"/>
          </a:xfrm>
          <a:custGeom>
            <a:avLst/>
            <a:gdLst/>
            <a:ahLst/>
            <a:cxnLst/>
            <a:rect l="0" t="0" r="0" b="0"/>
            <a:pathLst>
              <a:path w="327" h="106">
                <a:moveTo>
                  <a:pt x="99" y="106"/>
                </a:moveTo>
                <a:lnTo>
                  <a:pt x="228" y="106"/>
                </a:lnTo>
                <a:cubicBezTo>
                  <a:pt x="231" y="106"/>
                  <a:pt x="233" y="104"/>
                  <a:pt x="233" y="101"/>
                </a:cubicBezTo>
                <a:lnTo>
                  <a:pt x="233" y="89"/>
                </a:lnTo>
                <a:lnTo>
                  <a:pt x="322" y="89"/>
                </a:lnTo>
                <a:cubicBezTo>
                  <a:pt x="325" y="89"/>
                  <a:pt x="327" y="86"/>
                  <a:pt x="327" y="83"/>
                </a:cubicBezTo>
                <a:lnTo>
                  <a:pt x="327" y="49"/>
                </a:lnTo>
                <a:cubicBezTo>
                  <a:pt x="327" y="28"/>
                  <a:pt x="311" y="11"/>
                  <a:pt x="290" y="9"/>
                </a:cubicBezTo>
                <a:cubicBezTo>
                  <a:pt x="287" y="9"/>
                  <a:pt x="286" y="11"/>
                  <a:pt x="285" y="12"/>
                </a:cubicBezTo>
                <a:cubicBezTo>
                  <a:pt x="276" y="23"/>
                  <a:pt x="261" y="24"/>
                  <a:pt x="251" y="16"/>
                </a:cubicBezTo>
                <a:cubicBezTo>
                  <a:pt x="249" y="15"/>
                  <a:pt x="248" y="13"/>
                  <a:pt x="246" y="12"/>
                </a:cubicBezTo>
                <a:cubicBezTo>
                  <a:pt x="245" y="10"/>
                  <a:pt x="244" y="9"/>
                  <a:pt x="242" y="9"/>
                </a:cubicBezTo>
                <a:cubicBezTo>
                  <a:pt x="235" y="10"/>
                  <a:pt x="228" y="12"/>
                  <a:pt x="223" y="15"/>
                </a:cubicBezTo>
                <a:cubicBezTo>
                  <a:pt x="215" y="6"/>
                  <a:pt x="204" y="0"/>
                  <a:pt x="192" y="0"/>
                </a:cubicBezTo>
                <a:cubicBezTo>
                  <a:pt x="189" y="0"/>
                  <a:pt x="187" y="1"/>
                  <a:pt x="186" y="3"/>
                </a:cubicBezTo>
                <a:cubicBezTo>
                  <a:pt x="176" y="15"/>
                  <a:pt x="158" y="17"/>
                  <a:pt x="146" y="7"/>
                </a:cubicBezTo>
                <a:cubicBezTo>
                  <a:pt x="144" y="5"/>
                  <a:pt x="143" y="4"/>
                  <a:pt x="141" y="2"/>
                </a:cubicBezTo>
                <a:cubicBezTo>
                  <a:pt x="140" y="0"/>
                  <a:pt x="139" y="0"/>
                  <a:pt x="137" y="0"/>
                </a:cubicBezTo>
                <a:cubicBezTo>
                  <a:pt x="125" y="0"/>
                  <a:pt x="114" y="5"/>
                  <a:pt x="106" y="13"/>
                </a:cubicBezTo>
                <a:cubicBezTo>
                  <a:pt x="105" y="14"/>
                  <a:pt x="105" y="14"/>
                  <a:pt x="104" y="15"/>
                </a:cubicBezTo>
                <a:cubicBezTo>
                  <a:pt x="99" y="12"/>
                  <a:pt x="93" y="10"/>
                  <a:pt x="86" y="9"/>
                </a:cubicBezTo>
                <a:cubicBezTo>
                  <a:pt x="83" y="9"/>
                  <a:pt x="82" y="11"/>
                  <a:pt x="81" y="12"/>
                </a:cubicBezTo>
                <a:cubicBezTo>
                  <a:pt x="72" y="23"/>
                  <a:pt x="57" y="24"/>
                  <a:pt x="47" y="16"/>
                </a:cubicBezTo>
                <a:cubicBezTo>
                  <a:pt x="45" y="15"/>
                  <a:pt x="44" y="13"/>
                  <a:pt x="42" y="12"/>
                </a:cubicBezTo>
                <a:cubicBezTo>
                  <a:pt x="41" y="10"/>
                  <a:pt x="40" y="9"/>
                  <a:pt x="38" y="9"/>
                </a:cubicBezTo>
                <a:cubicBezTo>
                  <a:pt x="17" y="10"/>
                  <a:pt x="0" y="28"/>
                  <a:pt x="0" y="49"/>
                </a:cubicBezTo>
                <a:lnTo>
                  <a:pt x="0" y="83"/>
                </a:lnTo>
                <a:cubicBezTo>
                  <a:pt x="0" y="86"/>
                  <a:pt x="2" y="89"/>
                  <a:pt x="5" y="89"/>
                </a:cubicBezTo>
                <a:lnTo>
                  <a:pt x="93" y="89"/>
                </a:lnTo>
                <a:lnTo>
                  <a:pt x="93" y="101"/>
                </a:lnTo>
                <a:cubicBezTo>
                  <a:pt x="94" y="104"/>
                  <a:pt x="96" y="106"/>
                  <a:pt x="99" y="106"/>
                </a:cubicBezTo>
                <a:moveTo>
                  <a:pt x="240" y="20"/>
                </a:moveTo>
                <a:cubicBezTo>
                  <a:pt x="252" y="35"/>
                  <a:pt x="274" y="36"/>
                  <a:pt x="289" y="23"/>
                </a:cubicBezTo>
                <a:cubicBezTo>
                  <a:pt x="290" y="22"/>
                  <a:pt x="291" y="21"/>
                  <a:pt x="292" y="20"/>
                </a:cubicBezTo>
                <a:cubicBezTo>
                  <a:pt x="306" y="22"/>
                  <a:pt x="317" y="35"/>
                  <a:pt x="317" y="49"/>
                </a:cubicBezTo>
                <a:lnTo>
                  <a:pt x="317" y="78"/>
                </a:lnTo>
                <a:lnTo>
                  <a:pt x="233" y="78"/>
                </a:lnTo>
                <a:lnTo>
                  <a:pt x="233" y="44"/>
                </a:lnTo>
                <a:cubicBezTo>
                  <a:pt x="233" y="37"/>
                  <a:pt x="232" y="30"/>
                  <a:pt x="229" y="24"/>
                </a:cubicBezTo>
                <a:cubicBezTo>
                  <a:pt x="232" y="22"/>
                  <a:pt x="236" y="21"/>
                  <a:pt x="240" y="20"/>
                </a:cubicBezTo>
                <a:moveTo>
                  <a:pt x="135" y="10"/>
                </a:moveTo>
                <a:cubicBezTo>
                  <a:pt x="149" y="27"/>
                  <a:pt x="173" y="29"/>
                  <a:pt x="190" y="14"/>
                </a:cubicBezTo>
                <a:cubicBezTo>
                  <a:pt x="191" y="13"/>
                  <a:pt x="192" y="12"/>
                  <a:pt x="194" y="11"/>
                </a:cubicBezTo>
                <a:cubicBezTo>
                  <a:pt x="210" y="13"/>
                  <a:pt x="223" y="27"/>
                  <a:pt x="223" y="44"/>
                </a:cubicBezTo>
                <a:lnTo>
                  <a:pt x="223" y="96"/>
                </a:lnTo>
                <a:lnTo>
                  <a:pt x="104" y="96"/>
                </a:lnTo>
                <a:lnTo>
                  <a:pt x="104" y="44"/>
                </a:lnTo>
                <a:cubicBezTo>
                  <a:pt x="104" y="27"/>
                  <a:pt x="117" y="12"/>
                  <a:pt x="135" y="10"/>
                </a:cubicBezTo>
                <a:moveTo>
                  <a:pt x="10" y="78"/>
                </a:moveTo>
                <a:lnTo>
                  <a:pt x="10" y="49"/>
                </a:lnTo>
                <a:cubicBezTo>
                  <a:pt x="10" y="34"/>
                  <a:pt x="21" y="22"/>
                  <a:pt x="36" y="20"/>
                </a:cubicBezTo>
                <a:cubicBezTo>
                  <a:pt x="49" y="35"/>
                  <a:pt x="71" y="36"/>
                  <a:pt x="85" y="23"/>
                </a:cubicBezTo>
                <a:cubicBezTo>
                  <a:pt x="86" y="22"/>
                  <a:pt x="87" y="21"/>
                  <a:pt x="88" y="20"/>
                </a:cubicBezTo>
                <a:cubicBezTo>
                  <a:pt x="92" y="21"/>
                  <a:pt x="95" y="22"/>
                  <a:pt x="98" y="24"/>
                </a:cubicBezTo>
                <a:cubicBezTo>
                  <a:pt x="95" y="30"/>
                  <a:pt x="94" y="37"/>
                  <a:pt x="94" y="44"/>
                </a:cubicBezTo>
                <a:lnTo>
                  <a:pt x="94" y="78"/>
                </a:lnTo>
                <a:lnTo>
                  <a:pt x="10" y="78"/>
                </a:ln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6" name="path 706"/>
          <p:cNvSpPr/>
          <p:nvPr/>
        </p:nvSpPr>
        <p:spPr>
          <a:xfrm>
            <a:off x="8961437" y="3967860"/>
            <a:ext cx="174879" cy="69176"/>
          </a:xfrm>
          <a:custGeom>
            <a:avLst/>
            <a:gdLst/>
            <a:ahLst/>
            <a:cxnLst/>
            <a:rect l="0" t="0" r="0" b="0"/>
            <a:pathLst>
              <a:path w="275" h="108">
                <a:moveTo>
                  <a:pt x="177" y="57"/>
                </a:moveTo>
                <a:lnTo>
                  <a:pt x="177" y="39"/>
                </a:lnTo>
                <a:cubicBezTo>
                  <a:pt x="177" y="17"/>
                  <a:pt x="159" y="0"/>
                  <a:pt x="137" y="0"/>
                </a:cubicBezTo>
                <a:cubicBezTo>
                  <a:pt x="115" y="0"/>
                  <a:pt x="97" y="17"/>
                  <a:pt x="97" y="39"/>
                </a:cubicBezTo>
                <a:lnTo>
                  <a:pt x="97" y="57"/>
                </a:lnTo>
                <a:cubicBezTo>
                  <a:pt x="97" y="79"/>
                  <a:pt x="115" y="97"/>
                  <a:pt x="138" y="97"/>
                </a:cubicBezTo>
                <a:cubicBezTo>
                  <a:pt x="160" y="97"/>
                  <a:pt x="177" y="79"/>
                  <a:pt x="177" y="57"/>
                </a:cubicBezTo>
                <a:moveTo>
                  <a:pt x="108" y="57"/>
                </a:moveTo>
                <a:lnTo>
                  <a:pt x="108" y="39"/>
                </a:lnTo>
                <a:cubicBezTo>
                  <a:pt x="108" y="23"/>
                  <a:pt x="121" y="10"/>
                  <a:pt x="137" y="10"/>
                </a:cubicBezTo>
                <a:cubicBezTo>
                  <a:pt x="154" y="10"/>
                  <a:pt x="167" y="23"/>
                  <a:pt x="167" y="39"/>
                </a:cubicBezTo>
                <a:lnTo>
                  <a:pt x="167" y="57"/>
                </a:lnTo>
                <a:cubicBezTo>
                  <a:pt x="167" y="73"/>
                  <a:pt x="153" y="86"/>
                  <a:pt x="137" y="86"/>
                </a:cubicBezTo>
                <a:cubicBezTo>
                  <a:pt x="121" y="86"/>
                  <a:pt x="108" y="73"/>
                  <a:pt x="108" y="57"/>
                </a:cubicBezTo>
              </a:path>
              <a:path w="275" h="108">
                <a:moveTo>
                  <a:pt x="275" y="73"/>
                </a:moveTo>
                <a:lnTo>
                  <a:pt x="275" y="57"/>
                </a:lnTo>
                <a:cubicBezTo>
                  <a:pt x="275" y="38"/>
                  <a:pt x="259" y="22"/>
                  <a:pt x="239" y="22"/>
                </a:cubicBezTo>
                <a:cubicBezTo>
                  <a:pt x="219" y="22"/>
                  <a:pt x="203" y="38"/>
                  <a:pt x="203" y="57"/>
                </a:cubicBezTo>
                <a:lnTo>
                  <a:pt x="203" y="73"/>
                </a:lnTo>
                <a:cubicBezTo>
                  <a:pt x="203" y="92"/>
                  <a:pt x="219" y="108"/>
                  <a:pt x="239" y="108"/>
                </a:cubicBezTo>
                <a:cubicBezTo>
                  <a:pt x="259" y="108"/>
                  <a:pt x="275" y="92"/>
                  <a:pt x="275" y="73"/>
                </a:cubicBezTo>
                <a:moveTo>
                  <a:pt x="214" y="73"/>
                </a:moveTo>
                <a:lnTo>
                  <a:pt x="214" y="57"/>
                </a:lnTo>
                <a:cubicBezTo>
                  <a:pt x="214" y="44"/>
                  <a:pt x="225" y="32"/>
                  <a:pt x="239" y="32"/>
                </a:cubicBezTo>
                <a:cubicBezTo>
                  <a:pt x="253" y="32"/>
                  <a:pt x="264" y="44"/>
                  <a:pt x="264" y="57"/>
                </a:cubicBezTo>
                <a:lnTo>
                  <a:pt x="264" y="73"/>
                </a:lnTo>
                <a:cubicBezTo>
                  <a:pt x="264" y="87"/>
                  <a:pt x="253" y="98"/>
                  <a:pt x="239" y="98"/>
                </a:cubicBezTo>
                <a:cubicBezTo>
                  <a:pt x="225" y="98"/>
                  <a:pt x="214" y="87"/>
                  <a:pt x="214" y="73"/>
                </a:cubicBezTo>
              </a:path>
              <a:path w="275" h="108">
                <a:moveTo>
                  <a:pt x="71" y="73"/>
                </a:moveTo>
                <a:lnTo>
                  <a:pt x="71" y="57"/>
                </a:lnTo>
                <a:cubicBezTo>
                  <a:pt x="71" y="38"/>
                  <a:pt x="55" y="22"/>
                  <a:pt x="35" y="22"/>
                </a:cubicBezTo>
                <a:cubicBezTo>
                  <a:pt x="16" y="22"/>
                  <a:pt x="0" y="38"/>
                  <a:pt x="0" y="57"/>
                </a:cubicBezTo>
                <a:lnTo>
                  <a:pt x="0" y="73"/>
                </a:lnTo>
                <a:cubicBezTo>
                  <a:pt x="0" y="92"/>
                  <a:pt x="16" y="108"/>
                  <a:pt x="35" y="108"/>
                </a:cubicBezTo>
                <a:cubicBezTo>
                  <a:pt x="55" y="108"/>
                  <a:pt x="71" y="92"/>
                  <a:pt x="71" y="73"/>
                </a:cubicBezTo>
                <a:moveTo>
                  <a:pt x="10" y="73"/>
                </a:moveTo>
                <a:lnTo>
                  <a:pt x="10" y="57"/>
                </a:lnTo>
                <a:cubicBezTo>
                  <a:pt x="10" y="44"/>
                  <a:pt x="21" y="32"/>
                  <a:pt x="35" y="32"/>
                </a:cubicBezTo>
                <a:cubicBezTo>
                  <a:pt x="49" y="32"/>
                  <a:pt x="60" y="44"/>
                  <a:pt x="60" y="57"/>
                </a:cubicBezTo>
                <a:lnTo>
                  <a:pt x="60" y="73"/>
                </a:lnTo>
                <a:cubicBezTo>
                  <a:pt x="60" y="87"/>
                  <a:pt x="49" y="98"/>
                  <a:pt x="35" y="98"/>
                </a:cubicBezTo>
                <a:cubicBezTo>
                  <a:pt x="21" y="98"/>
                  <a:pt x="10" y="87"/>
                  <a:pt x="10" y="73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8" name="path 708"/>
          <p:cNvSpPr/>
          <p:nvPr/>
        </p:nvSpPr>
        <p:spPr>
          <a:xfrm>
            <a:off x="9214536" y="2763202"/>
            <a:ext cx="64008" cy="185673"/>
          </a:xfrm>
          <a:custGeom>
            <a:avLst/>
            <a:gdLst/>
            <a:ahLst/>
            <a:cxnLst/>
            <a:rect l="0" t="0" r="0" b="0"/>
            <a:pathLst>
              <a:path w="100" h="292">
                <a:moveTo>
                  <a:pt x="30" y="63"/>
                </a:moveTo>
                <a:cubicBezTo>
                  <a:pt x="30" y="63"/>
                  <a:pt x="31" y="63"/>
                  <a:pt x="31" y="63"/>
                </a:cubicBezTo>
                <a:cubicBezTo>
                  <a:pt x="34" y="63"/>
                  <a:pt x="38" y="61"/>
                  <a:pt x="40" y="57"/>
                </a:cubicBezTo>
                <a:cubicBezTo>
                  <a:pt x="43" y="50"/>
                  <a:pt x="49" y="44"/>
                  <a:pt x="58" y="40"/>
                </a:cubicBezTo>
                <a:cubicBezTo>
                  <a:pt x="61" y="38"/>
                  <a:pt x="63" y="35"/>
                  <a:pt x="63" y="31"/>
                </a:cubicBezTo>
                <a:cubicBezTo>
                  <a:pt x="63" y="28"/>
                  <a:pt x="61" y="24"/>
                  <a:pt x="58" y="23"/>
                </a:cubicBezTo>
                <a:cubicBezTo>
                  <a:pt x="50" y="18"/>
                  <a:pt x="44" y="12"/>
                  <a:pt x="40" y="5"/>
                </a:cubicBezTo>
                <a:cubicBezTo>
                  <a:pt x="38" y="2"/>
                  <a:pt x="34" y="0"/>
                  <a:pt x="30" y="0"/>
                </a:cubicBezTo>
                <a:cubicBezTo>
                  <a:pt x="26" y="0"/>
                  <a:pt x="23" y="2"/>
                  <a:pt x="22" y="6"/>
                </a:cubicBezTo>
                <a:cubicBezTo>
                  <a:pt x="19" y="13"/>
                  <a:pt x="13" y="19"/>
                  <a:pt x="5" y="22"/>
                </a:cubicBezTo>
                <a:cubicBezTo>
                  <a:pt x="2" y="24"/>
                  <a:pt x="0" y="27"/>
                  <a:pt x="0" y="31"/>
                </a:cubicBezTo>
                <a:cubicBezTo>
                  <a:pt x="0" y="35"/>
                  <a:pt x="2" y="39"/>
                  <a:pt x="6" y="40"/>
                </a:cubicBezTo>
                <a:cubicBezTo>
                  <a:pt x="13" y="43"/>
                  <a:pt x="19" y="49"/>
                  <a:pt x="22" y="56"/>
                </a:cubicBezTo>
                <a:cubicBezTo>
                  <a:pt x="23" y="60"/>
                  <a:pt x="26" y="62"/>
                  <a:pt x="30" y="63"/>
                </a:cubicBezTo>
                <a:moveTo>
                  <a:pt x="31" y="19"/>
                </a:moveTo>
                <a:cubicBezTo>
                  <a:pt x="35" y="24"/>
                  <a:pt x="39" y="28"/>
                  <a:pt x="44" y="31"/>
                </a:cubicBezTo>
                <a:cubicBezTo>
                  <a:pt x="39" y="35"/>
                  <a:pt x="35" y="39"/>
                  <a:pt x="31" y="43"/>
                </a:cubicBezTo>
                <a:cubicBezTo>
                  <a:pt x="28" y="38"/>
                  <a:pt x="24" y="34"/>
                  <a:pt x="19" y="31"/>
                </a:cubicBezTo>
                <a:cubicBezTo>
                  <a:pt x="24" y="28"/>
                  <a:pt x="28" y="24"/>
                  <a:pt x="31" y="19"/>
                </a:cubicBezTo>
              </a:path>
              <a:path w="100" h="292">
                <a:moveTo>
                  <a:pt x="91" y="237"/>
                </a:moveTo>
                <a:lnTo>
                  <a:pt x="76" y="234"/>
                </a:lnTo>
                <a:lnTo>
                  <a:pt x="68" y="220"/>
                </a:lnTo>
                <a:cubicBezTo>
                  <a:pt x="67" y="217"/>
                  <a:pt x="64" y="215"/>
                  <a:pt x="60" y="215"/>
                </a:cubicBezTo>
                <a:cubicBezTo>
                  <a:pt x="56" y="215"/>
                  <a:pt x="53" y="217"/>
                  <a:pt x="51" y="220"/>
                </a:cubicBezTo>
                <a:lnTo>
                  <a:pt x="44" y="234"/>
                </a:lnTo>
                <a:lnTo>
                  <a:pt x="28" y="237"/>
                </a:lnTo>
                <a:cubicBezTo>
                  <a:pt x="25" y="237"/>
                  <a:pt x="22" y="240"/>
                  <a:pt x="20" y="243"/>
                </a:cubicBezTo>
                <a:cubicBezTo>
                  <a:pt x="19" y="247"/>
                  <a:pt x="20" y="250"/>
                  <a:pt x="23" y="253"/>
                </a:cubicBezTo>
                <a:lnTo>
                  <a:pt x="34" y="264"/>
                </a:lnTo>
                <a:lnTo>
                  <a:pt x="32" y="280"/>
                </a:lnTo>
                <a:cubicBezTo>
                  <a:pt x="31" y="284"/>
                  <a:pt x="32" y="287"/>
                  <a:pt x="35" y="289"/>
                </a:cubicBezTo>
                <a:cubicBezTo>
                  <a:pt x="37" y="291"/>
                  <a:pt x="39" y="291"/>
                  <a:pt x="41" y="291"/>
                </a:cubicBezTo>
                <a:cubicBezTo>
                  <a:pt x="43" y="291"/>
                  <a:pt x="44" y="291"/>
                  <a:pt x="46" y="290"/>
                </a:cubicBezTo>
                <a:lnTo>
                  <a:pt x="60" y="283"/>
                </a:lnTo>
                <a:lnTo>
                  <a:pt x="74" y="290"/>
                </a:lnTo>
                <a:cubicBezTo>
                  <a:pt x="77" y="292"/>
                  <a:pt x="81" y="292"/>
                  <a:pt x="84" y="289"/>
                </a:cubicBezTo>
                <a:cubicBezTo>
                  <a:pt x="87" y="287"/>
                  <a:pt x="89" y="284"/>
                  <a:pt x="88" y="280"/>
                </a:cubicBezTo>
                <a:lnTo>
                  <a:pt x="85" y="264"/>
                </a:lnTo>
                <a:lnTo>
                  <a:pt x="97" y="253"/>
                </a:lnTo>
                <a:cubicBezTo>
                  <a:pt x="99" y="250"/>
                  <a:pt x="100" y="247"/>
                  <a:pt x="99" y="243"/>
                </a:cubicBezTo>
                <a:cubicBezTo>
                  <a:pt x="98" y="240"/>
                  <a:pt x="95" y="237"/>
                  <a:pt x="91" y="237"/>
                </a:cubicBezTo>
                <a:moveTo>
                  <a:pt x="73" y="256"/>
                </a:moveTo>
                <a:cubicBezTo>
                  <a:pt x="71" y="258"/>
                  <a:pt x="70" y="261"/>
                  <a:pt x="70" y="264"/>
                </a:cubicBezTo>
                <a:lnTo>
                  <a:pt x="72" y="273"/>
                </a:lnTo>
                <a:lnTo>
                  <a:pt x="64" y="269"/>
                </a:lnTo>
                <a:cubicBezTo>
                  <a:pt x="61" y="267"/>
                  <a:pt x="58" y="267"/>
                  <a:pt x="55" y="269"/>
                </a:cubicBezTo>
                <a:lnTo>
                  <a:pt x="48" y="273"/>
                </a:lnTo>
                <a:lnTo>
                  <a:pt x="49" y="264"/>
                </a:lnTo>
                <a:cubicBezTo>
                  <a:pt x="50" y="261"/>
                  <a:pt x="49" y="258"/>
                  <a:pt x="46" y="256"/>
                </a:cubicBezTo>
                <a:lnTo>
                  <a:pt x="40" y="250"/>
                </a:lnTo>
                <a:lnTo>
                  <a:pt x="49" y="248"/>
                </a:lnTo>
                <a:cubicBezTo>
                  <a:pt x="52" y="248"/>
                  <a:pt x="55" y="246"/>
                  <a:pt x="56" y="243"/>
                </a:cubicBezTo>
                <a:lnTo>
                  <a:pt x="60" y="235"/>
                </a:lnTo>
                <a:lnTo>
                  <a:pt x="64" y="243"/>
                </a:lnTo>
                <a:cubicBezTo>
                  <a:pt x="65" y="246"/>
                  <a:pt x="68" y="248"/>
                  <a:pt x="71" y="248"/>
                </a:cubicBezTo>
                <a:lnTo>
                  <a:pt x="79" y="250"/>
                </a:lnTo>
                <a:lnTo>
                  <a:pt x="73" y="256"/>
                </a:lnTo>
              </a:path>
              <a:path w="100" h="292">
                <a:moveTo>
                  <a:pt x="91" y="203"/>
                </a:moveTo>
                <a:lnTo>
                  <a:pt x="91" y="167"/>
                </a:lnTo>
                <a:cubicBezTo>
                  <a:pt x="91" y="163"/>
                  <a:pt x="88" y="160"/>
                  <a:pt x="84" y="160"/>
                </a:cubicBezTo>
                <a:cubicBezTo>
                  <a:pt x="80" y="160"/>
                  <a:pt x="76" y="163"/>
                  <a:pt x="76" y="167"/>
                </a:cubicBezTo>
                <a:lnTo>
                  <a:pt x="76" y="203"/>
                </a:lnTo>
                <a:cubicBezTo>
                  <a:pt x="76" y="207"/>
                  <a:pt x="80" y="210"/>
                  <a:pt x="84" y="210"/>
                </a:cubicBezTo>
                <a:cubicBezTo>
                  <a:pt x="88" y="210"/>
                  <a:pt x="91" y="207"/>
                  <a:pt x="91" y="203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0" name="path 710"/>
          <p:cNvSpPr/>
          <p:nvPr/>
        </p:nvSpPr>
        <p:spPr>
          <a:xfrm>
            <a:off x="8494407" y="2888348"/>
            <a:ext cx="110452" cy="47713"/>
          </a:xfrm>
          <a:custGeom>
            <a:avLst/>
            <a:gdLst/>
            <a:ahLst/>
            <a:cxnLst/>
            <a:rect l="0" t="0" r="0" b="0"/>
            <a:pathLst>
              <a:path w="173" h="75">
                <a:moveTo>
                  <a:pt x="159" y="2"/>
                </a:moveTo>
                <a:cubicBezTo>
                  <a:pt x="156" y="0"/>
                  <a:pt x="152" y="0"/>
                  <a:pt x="149" y="2"/>
                </a:cubicBezTo>
                <a:cubicBezTo>
                  <a:pt x="147" y="4"/>
                  <a:pt x="146" y="9"/>
                  <a:pt x="149" y="11"/>
                </a:cubicBezTo>
                <a:cubicBezTo>
                  <a:pt x="156" y="19"/>
                  <a:pt x="160" y="30"/>
                  <a:pt x="160" y="40"/>
                </a:cubicBezTo>
                <a:lnTo>
                  <a:pt x="160" y="68"/>
                </a:lnTo>
                <a:cubicBezTo>
                  <a:pt x="160" y="72"/>
                  <a:pt x="163" y="75"/>
                  <a:pt x="167" y="75"/>
                </a:cubicBezTo>
                <a:cubicBezTo>
                  <a:pt x="170" y="75"/>
                  <a:pt x="173" y="72"/>
                  <a:pt x="173" y="68"/>
                </a:cubicBezTo>
                <a:lnTo>
                  <a:pt x="173" y="40"/>
                </a:lnTo>
                <a:cubicBezTo>
                  <a:pt x="173" y="26"/>
                  <a:pt x="168" y="13"/>
                  <a:pt x="159" y="2"/>
                </a:cubicBezTo>
              </a:path>
              <a:path w="173" h="75">
                <a:moveTo>
                  <a:pt x="6" y="34"/>
                </a:moveTo>
                <a:cubicBezTo>
                  <a:pt x="3" y="34"/>
                  <a:pt x="0" y="37"/>
                  <a:pt x="0" y="40"/>
                </a:cubicBezTo>
                <a:lnTo>
                  <a:pt x="0" y="67"/>
                </a:lnTo>
                <a:cubicBezTo>
                  <a:pt x="0" y="71"/>
                  <a:pt x="3" y="74"/>
                  <a:pt x="6" y="74"/>
                </a:cubicBezTo>
                <a:cubicBezTo>
                  <a:pt x="10" y="74"/>
                  <a:pt x="13" y="71"/>
                  <a:pt x="13" y="67"/>
                </a:cubicBezTo>
                <a:lnTo>
                  <a:pt x="13" y="40"/>
                </a:lnTo>
                <a:cubicBezTo>
                  <a:pt x="13" y="37"/>
                  <a:pt x="10" y="34"/>
                  <a:pt x="6" y="34"/>
                </a:cubicBezTo>
              </a:path>
              <a:path w="173" h="75">
                <a:moveTo>
                  <a:pt x="130" y="34"/>
                </a:moveTo>
                <a:cubicBezTo>
                  <a:pt x="127" y="34"/>
                  <a:pt x="124" y="37"/>
                  <a:pt x="124" y="40"/>
                </a:cubicBezTo>
                <a:lnTo>
                  <a:pt x="124" y="67"/>
                </a:lnTo>
                <a:cubicBezTo>
                  <a:pt x="124" y="71"/>
                  <a:pt x="127" y="74"/>
                  <a:pt x="130" y="74"/>
                </a:cubicBezTo>
                <a:cubicBezTo>
                  <a:pt x="134" y="74"/>
                  <a:pt x="137" y="71"/>
                  <a:pt x="137" y="67"/>
                </a:cubicBezTo>
                <a:lnTo>
                  <a:pt x="137" y="40"/>
                </a:lnTo>
                <a:cubicBezTo>
                  <a:pt x="137" y="37"/>
                  <a:pt x="134" y="34"/>
                  <a:pt x="130" y="34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2" name="path 712"/>
          <p:cNvSpPr/>
          <p:nvPr/>
        </p:nvSpPr>
        <p:spPr>
          <a:xfrm>
            <a:off x="8374799" y="2802547"/>
            <a:ext cx="110438" cy="45020"/>
          </a:xfrm>
          <a:custGeom>
            <a:avLst/>
            <a:gdLst/>
            <a:ahLst/>
            <a:cxnLst/>
            <a:rect l="0" t="0" r="0" b="0"/>
            <a:pathLst>
              <a:path w="173" h="70">
                <a:moveTo>
                  <a:pt x="13" y="36"/>
                </a:moveTo>
                <a:cubicBezTo>
                  <a:pt x="13" y="27"/>
                  <a:pt x="16" y="18"/>
                  <a:pt x="21" y="11"/>
                </a:cubicBezTo>
                <a:cubicBezTo>
                  <a:pt x="23" y="8"/>
                  <a:pt x="22" y="4"/>
                  <a:pt x="19" y="2"/>
                </a:cubicBezTo>
                <a:cubicBezTo>
                  <a:pt x="16" y="0"/>
                  <a:pt x="12" y="0"/>
                  <a:pt x="10" y="3"/>
                </a:cubicBezTo>
                <a:cubicBezTo>
                  <a:pt x="3" y="13"/>
                  <a:pt x="0" y="24"/>
                  <a:pt x="0" y="36"/>
                </a:cubicBezTo>
                <a:lnTo>
                  <a:pt x="0" y="64"/>
                </a:lnTo>
                <a:cubicBezTo>
                  <a:pt x="0" y="67"/>
                  <a:pt x="2" y="70"/>
                  <a:pt x="6" y="70"/>
                </a:cubicBezTo>
                <a:cubicBezTo>
                  <a:pt x="10" y="70"/>
                  <a:pt x="13" y="67"/>
                  <a:pt x="13" y="64"/>
                </a:cubicBezTo>
                <a:lnTo>
                  <a:pt x="13" y="36"/>
                </a:lnTo>
              </a:path>
              <a:path w="173" h="70">
                <a:moveTo>
                  <a:pt x="49" y="63"/>
                </a:moveTo>
                <a:lnTo>
                  <a:pt x="49" y="36"/>
                </a:lnTo>
                <a:cubicBezTo>
                  <a:pt x="49" y="33"/>
                  <a:pt x="46" y="30"/>
                  <a:pt x="43" y="30"/>
                </a:cubicBezTo>
                <a:cubicBezTo>
                  <a:pt x="39" y="30"/>
                  <a:pt x="36" y="33"/>
                  <a:pt x="36" y="36"/>
                </a:cubicBezTo>
                <a:lnTo>
                  <a:pt x="36" y="63"/>
                </a:lnTo>
                <a:cubicBezTo>
                  <a:pt x="36" y="67"/>
                  <a:pt x="39" y="70"/>
                  <a:pt x="43" y="70"/>
                </a:cubicBezTo>
                <a:cubicBezTo>
                  <a:pt x="46" y="70"/>
                  <a:pt x="49" y="67"/>
                  <a:pt x="49" y="63"/>
                </a:cubicBezTo>
              </a:path>
              <a:path w="173" h="70">
                <a:moveTo>
                  <a:pt x="160" y="36"/>
                </a:moveTo>
                <a:lnTo>
                  <a:pt x="160" y="63"/>
                </a:lnTo>
                <a:cubicBezTo>
                  <a:pt x="160" y="67"/>
                  <a:pt x="163" y="70"/>
                  <a:pt x="167" y="70"/>
                </a:cubicBezTo>
                <a:cubicBezTo>
                  <a:pt x="170" y="70"/>
                  <a:pt x="173" y="67"/>
                  <a:pt x="173" y="63"/>
                </a:cubicBezTo>
                <a:lnTo>
                  <a:pt x="173" y="36"/>
                </a:lnTo>
                <a:cubicBezTo>
                  <a:pt x="173" y="33"/>
                  <a:pt x="170" y="30"/>
                  <a:pt x="167" y="30"/>
                </a:cubicBezTo>
                <a:cubicBezTo>
                  <a:pt x="163" y="30"/>
                  <a:pt x="160" y="33"/>
                  <a:pt x="160" y="36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4" name="path 714"/>
          <p:cNvSpPr/>
          <p:nvPr/>
        </p:nvSpPr>
        <p:spPr>
          <a:xfrm>
            <a:off x="7689088" y="2860954"/>
            <a:ext cx="42862" cy="28346"/>
          </a:xfrm>
          <a:custGeom>
            <a:avLst/>
            <a:gdLst/>
            <a:ahLst/>
            <a:cxnLst/>
            <a:rect l="0" t="0" r="0" b="0"/>
            <a:pathLst>
              <a:path w="67" h="44">
                <a:moveTo>
                  <a:pt x="54" y="2"/>
                </a:moveTo>
                <a:lnTo>
                  <a:pt x="30" y="27"/>
                </a:lnTo>
                <a:lnTo>
                  <a:pt x="13" y="10"/>
                </a:lnTo>
                <a:cubicBezTo>
                  <a:pt x="10" y="7"/>
                  <a:pt x="5" y="7"/>
                  <a:pt x="2" y="10"/>
                </a:cubicBezTo>
                <a:cubicBezTo>
                  <a:pt x="0" y="12"/>
                  <a:pt x="0" y="17"/>
                  <a:pt x="2" y="20"/>
                </a:cubicBezTo>
                <a:lnTo>
                  <a:pt x="24" y="42"/>
                </a:lnTo>
                <a:cubicBezTo>
                  <a:pt x="26" y="43"/>
                  <a:pt x="28" y="44"/>
                  <a:pt x="30" y="44"/>
                </a:cubicBezTo>
                <a:cubicBezTo>
                  <a:pt x="32" y="44"/>
                  <a:pt x="33" y="43"/>
                  <a:pt x="35" y="42"/>
                </a:cubicBezTo>
                <a:lnTo>
                  <a:pt x="64" y="13"/>
                </a:lnTo>
                <a:cubicBezTo>
                  <a:pt x="67" y="10"/>
                  <a:pt x="67" y="5"/>
                  <a:pt x="64" y="2"/>
                </a:cubicBezTo>
                <a:cubicBezTo>
                  <a:pt x="61" y="0"/>
                  <a:pt x="57" y="0"/>
                  <a:pt x="54" y="2"/>
                </a:cubicBezTo>
              </a:path>
            </a:pathLst>
          </a:cu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picture 7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2103882"/>
            <a:ext cx="12192000" cy="4754117"/>
          </a:xfrm>
          <a:prstGeom prst="rect">
            <a:avLst/>
          </a:prstGeom>
        </p:spPr>
      </p:pic>
      <p:pic>
        <p:nvPicPr>
          <p:cNvPr id="718" name="picture 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56043" y="1118489"/>
            <a:ext cx="10041876" cy="1076121"/>
          </a:xfrm>
          <a:prstGeom prst="rect">
            <a:avLst/>
          </a:prstGeom>
        </p:spPr>
      </p:pic>
      <p:sp>
        <p:nvSpPr>
          <p:cNvPr id="720" name="textbox 720"/>
          <p:cNvSpPr/>
          <p:nvPr/>
        </p:nvSpPr>
        <p:spPr>
          <a:xfrm>
            <a:off x="-12700" y="215900"/>
            <a:ext cx="8647430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0" algn="l" rtl="0" eaLnBrk="0">
              <a:lnSpc>
                <a:spcPct val="95000"/>
              </a:lnSpc>
              <a:tabLst>
                <a:tab pos="494030" algn="l"/>
              </a:tabLst>
            </a:pP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重塑</a:t>
            </a: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HCM</a:t>
            </a:r>
            <a:r>
              <a:rPr sz="2300" b="1" kern="0" spc="-3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，打造</a:t>
            </a:r>
            <a:r>
              <a:rPr sz="2300" b="1" kern="0" spc="-4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“未来员工</a:t>
            </a: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体验”与</a:t>
            </a:r>
            <a:r>
              <a:rPr sz="2300" b="1" kern="0" spc="-4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“未来人力资本管理”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2" name="path 722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4" name="textbox 724"/>
          <p:cNvSpPr/>
          <p:nvPr/>
        </p:nvSpPr>
        <p:spPr>
          <a:xfrm>
            <a:off x="1153843" y="2329121"/>
            <a:ext cx="1739264" cy="1427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1495" algn="l" rtl="0" eaLnBrk="0">
              <a:lnSpc>
                <a:spcPct val="87000"/>
              </a:lnSpc>
            </a:pPr>
            <a:r>
              <a:rPr sz="14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智能服务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21030" algn="l" rtl="0" eaLnBrk="0">
              <a:lnSpc>
                <a:spcPct val="87000"/>
              </a:lnSpc>
              <a:spcBef>
                <a:spcPts val="800"/>
              </a:spcBef>
            </a:pPr>
            <a:r>
              <a:rPr sz="10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员工服务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2450" algn="l" rtl="0" eaLnBrk="0">
              <a:lnSpc>
                <a:spcPts val="1165"/>
              </a:lnSpc>
              <a:spcBef>
                <a:spcPts val="210"/>
              </a:spcBef>
            </a:pPr>
            <a:r>
              <a:rPr sz="9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（New</a:t>
            </a:r>
            <a:r>
              <a:rPr sz="900" b="1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ESS）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355" algn="l" rtl="0" eaLnBrk="0">
              <a:lnSpc>
                <a:spcPct val="89000"/>
              </a:lnSpc>
              <a:spcBef>
                <a:spcPts val="280"/>
              </a:spcBef>
            </a:pPr>
            <a:r>
              <a:rPr sz="9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将员工高频参与的流程与服务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835"/>
              </a:spcBef>
            </a:pP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数字化.共享化.智能化</a:t>
            </a:r>
            <a:r>
              <a:rPr sz="900" kern="0" spc="-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，提升</a:t>
            </a:r>
            <a:r>
              <a:rPr lang="zh-CN"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0030" algn="l" rtl="0" eaLnBrk="0">
              <a:lnSpc>
                <a:spcPct val="89000"/>
              </a:lnSpc>
              <a:spcBef>
                <a:spcPts val="5"/>
              </a:spcBef>
            </a:pPr>
            <a:r>
              <a:rPr sz="9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营效率</a:t>
            </a:r>
            <a:r>
              <a:rPr sz="9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，提高满意度。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6" name="textbox 726"/>
          <p:cNvSpPr/>
          <p:nvPr/>
        </p:nvSpPr>
        <p:spPr>
          <a:xfrm>
            <a:off x="5263765" y="2328943"/>
            <a:ext cx="1699895" cy="14268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1015" algn="l" rtl="0" eaLnBrk="0">
              <a:lnSpc>
                <a:spcPct val="88000"/>
              </a:lnSpc>
            </a:pPr>
            <a:r>
              <a:rPr sz="14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敏捷发展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92455" algn="l" rtl="0" eaLnBrk="0">
              <a:lnSpc>
                <a:spcPct val="87000"/>
              </a:lnSpc>
              <a:spcBef>
                <a:spcPts val="790"/>
              </a:spcBef>
            </a:pPr>
            <a:r>
              <a:rPr sz="10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员工发展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5740" algn="l" rtl="0" eaLnBrk="0">
              <a:lnSpc>
                <a:spcPct val="100000"/>
              </a:lnSpc>
              <a:spcBef>
                <a:spcPts val="210"/>
              </a:spcBef>
            </a:pPr>
            <a:r>
              <a:rPr sz="10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（New</a:t>
            </a:r>
            <a:r>
              <a:rPr sz="1000" b="1" kern="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Development）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0" algn="l" rtl="0" eaLnBrk="0">
              <a:lnSpc>
                <a:spcPts val="1100"/>
              </a:lnSpc>
              <a:spcBef>
                <a:spcPts val="280"/>
              </a:spcBef>
            </a:pPr>
            <a:r>
              <a:rPr sz="9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通过敏捷组织快速下放</a:t>
            </a:r>
            <a:r>
              <a:rPr sz="9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</a:t>
            </a:r>
            <a:r>
              <a:rPr sz="9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,及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705"/>
              </a:spcBef>
            </a:pP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时回顾对齐</a:t>
            </a:r>
            <a:r>
              <a:rPr sz="900" kern="0" spc="-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，针对性学习,达</a:t>
            </a:r>
            <a:r>
              <a:rPr sz="9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265" algn="l" rtl="0" eaLnBrk="0">
              <a:lnSpc>
                <a:spcPct val="88000"/>
              </a:lnSpc>
              <a:spcBef>
                <a:spcPts val="5"/>
              </a:spcBef>
            </a:pP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人才发展与组织目标。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8" name="textbox 728"/>
          <p:cNvSpPr/>
          <p:nvPr/>
        </p:nvSpPr>
        <p:spPr>
          <a:xfrm>
            <a:off x="9356427" y="2327693"/>
            <a:ext cx="1649095" cy="1427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5615" algn="l" rtl="0" eaLnBrk="0">
              <a:lnSpc>
                <a:spcPct val="88000"/>
              </a:lnSpc>
            </a:pPr>
            <a:r>
              <a:rPr sz="14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全面关爱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67055" algn="l" rtl="0" eaLnBrk="0">
              <a:lnSpc>
                <a:spcPct val="87000"/>
              </a:lnSpc>
              <a:spcBef>
                <a:spcPts val="810"/>
              </a:spcBef>
            </a:pPr>
            <a:r>
              <a:rPr sz="10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员工幸福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7180" algn="l" rtl="0" eaLnBrk="0">
              <a:lnSpc>
                <a:spcPct val="100000"/>
              </a:lnSpc>
              <a:spcBef>
                <a:spcPts val="205"/>
              </a:spcBef>
            </a:pPr>
            <a:r>
              <a:rPr sz="10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（New Wellbein</a:t>
            </a:r>
            <a:r>
              <a:rPr sz="1000" b="1" kern="0" spc="-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g）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280"/>
              </a:spcBef>
            </a:pPr>
            <a:r>
              <a:rPr sz="9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全面灵活</a:t>
            </a:r>
            <a:r>
              <a:rPr sz="900" kern="0" spc="-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，覆盖健康、</a:t>
            </a:r>
            <a:r>
              <a:rPr sz="900" kern="0" spc="-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保险、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89000"/>
              </a:lnSpc>
              <a:spcBef>
                <a:spcPts val="840"/>
              </a:spcBef>
            </a:pPr>
            <a:r>
              <a:rPr sz="9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养老、</a:t>
            </a:r>
            <a:r>
              <a:rPr sz="900" kern="0" spc="-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家庭保障、</a:t>
            </a:r>
            <a:r>
              <a:rPr sz="900" kern="0" spc="-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美好生活，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8430" algn="l" rtl="0" eaLnBrk="0">
              <a:lnSpc>
                <a:spcPct val="88000"/>
              </a:lnSpc>
              <a:spcBef>
                <a:spcPts val="5"/>
              </a:spcBef>
            </a:pP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使员工全身心投入工作。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0" name="textbox 730"/>
          <p:cNvSpPr/>
          <p:nvPr/>
        </p:nvSpPr>
        <p:spPr>
          <a:xfrm>
            <a:off x="3234421" y="2328943"/>
            <a:ext cx="1649095" cy="142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4985" algn="l" rtl="0" eaLnBrk="0">
              <a:lnSpc>
                <a:spcPct val="88000"/>
              </a:lnSpc>
            </a:pPr>
            <a:r>
              <a:rPr sz="1400" b="1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高效协同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0710" algn="l" rtl="0" eaLnBrk="0">
              <a:lnSpc>
                <a:spcPct val="87000"/>
              </a:lnSpc>
              <a:spcBef>
                <a:spcPts val="785"/>
              </a:spcBef>
            </a:pPr>
            <a:r>
              <a:rPr sz="10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员工协同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165" algn="l" rtl="0" eaLnBrk="0">
              <a:lnSpc>
                <a:spcPct val="97000"/>
              </a:lnSpc>
              <a:spcBef>
                <a:spcPts val="220"/>
              </a:spcBef>
            </a:pPr>
            <a:r>
              <a:rPr sz="1000" b="1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（New Teamwork</a:t>
            </a:r>
            <a:r>
              <a:rPr sz="10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055" algn="l" rtl="0" eaLnBrk="0">
              <a:lnSpc>
                <a:spcPct val="88000"/>
              </a:lnSpc>
              <a:spcBef>
                <a:spcPts val="275"/>
              </a:spcBef>
            </a:pP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与微信</a:t>
            </a:r>
            <a:r>
              <a:rPr sz="900" kern="0" spc="-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，钉钉</a:t>
            </a:r>
            <a:r>
              <a:rPr sz="900" kern="0" spc="-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OA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等衔接，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88000"/>
              </a:lnSpc>
              <a:spcBef>
                <a:spcPts val="850"/>
              </a:spcBef>
            </a:pPr>
            <a:r>
              <a:rPr sz="9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促进组织内与虚拟组织协同</a:t>
            </a: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9240" algn="l" rtl="0" eaLnBrk="0">
              <a:lnSpc>
                <a:spcPct val="88000"/>
              </a:lnSpc>
              <a:spcBef>
                <a:spcPts val="0"/>
              </a:spcBef>
            </a:pP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打造高效运营组织。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2" name="textbox 732"/>
          <p:cNvSpPr/>
          <p:nvPr/>
        </p:nvSpPr>
        <p:spPr>
          <a:xfrm>
            <a:off x="7300521" y="2329478"/>
            <a:ext cx="1648460" cy="14357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9745" algn="l" rtl="0" eaLnBrk="0">
              <a:lnSpc>
                <a:spcPct val="88000"/>
              </a:lnSpc>
            </a:pPr>
            <a:r>
              <a:rPr sz="1400" b="1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及时激励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89280" algn="l" rtl="0" eaLnBrk="0">
              <a:lnSpc>
                <a:spcPct val="88000"/>
              </a:lnSpc>
              <a:spcBef>
                <a:spcPts val="790"/>
              </a:spcBef>
            </a:pPr>
            <a:r>
              <a:rPr sz="10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员工激励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8920" algn="l" rtl="0" eaLnBrk="0">
              <a:lnSpc>
                <a:spcPct val="100000"/>
              </a:lnSpc>
              <a:spcBef>
                <a:spcPts val="205"/>
              </a:spcBef>
            </a:pPr>
            <a:r>
              <a:rPr sz="10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（New</a:t>
            </a:r>
            <a:r>
              <a:rPr sz="1000" b="1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Recognition）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200" algn="l" rtl="0" eaLnBrk="0">
              <a:lnSpc>
                <a:spcPct val="88000"/>
              </a:lnSpc>
              <a:spcBef>
                <a:spcPts val="275"/>
              </a:spcBef>
            </a:pP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优化薪酬与激励体系</a:t>
            </a:r>
            <a:r>
              <a:rPr sz="900" kern="0" spc="-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，结合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0" indent="-127000" algn="l" rtl="0" eaLnBrk="0">
              <a:lnSpc>
                <a:spcPct val="162000"/>
              </a:lnSpc>
              <a:spcBef>
                <a:spcPts val="165"/>
              </a:spcBef>
            </a:pP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企业文化价值</a:t>
            </a:r>
            <a:r>
              <a:rPr sz="900" kern="0" spc="-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，提供</a:t>
            </a:r>
            <a:r>
              <a:rPr sz="9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多样化、</a:t>
            </a:r>
            <a:r>
              <a:rPr sz="9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及时性激励与行为反馈。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4" name="textbox 734"/>
          <p:cNvSpPr/>
          <p:nvPr/>
        </p:nvSpPr>
        <p:spPr>
          <a:xfrm>
            <a:off x="2128530" y="6120615"/>
            <a:ext cx="7516494" cy="2228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生态伙伴联盟（EcoPartner）        生态工具箱 (EcoStore)       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大数据中心(EcoBI)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6" name="textbox 736"/>
          <p:cNvSpPr/>
          <p:nvPr/>
        </p:nvSpPr>
        <p:spPr>
          <a:xfrm>
            <a:off x="4646307" y="738949"/>
            <a:ext cx="2899410" cy="329565"/>
          </a:xfrm>
          <a:prstGeom prst="rect">
            <a:avLst/>
          </a:prstGeom>
          <a:solidFill>
            <a:srgbClr val="B4020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0820" algn="l" rtl="0" eaLnBrk="0">
              <a:lnSpc>
                <a:spcPts val="1640"/>
              </a:lnSpc>
              <a:spcBef>
                <a:spcPts val="5"/>
              </a:spcBef>
            </a:pPr>
            <a:r>
              <a:rPr sz="12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未来工作  未来生活</a:t>
            </a:r>
            <a:r>
              <a:rPr sz="1200" b="1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200" b="1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WorkTech</a:t>
            </a:r>
            <a:r>
              <a:rPr sz="12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8" name="textbox 738"/>
          <p:cNvSpPr/>
          <p:nvPr/>
        </p:nvSpPr>
        <p:spPr>
          <a:xfrm>
            <a:off x="4603787" y="5588431"/>
            <a:ext cx="2899410" cy="329565"/>
          </a:xfrm>
          <a:prstGeom prst="rect">
            <a:avLst/>
          </a:prstGeom>
          <a:solidFill>
            <a:srgbClr val="B4020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6745" algn="l" rtl="0" eaLnBrk="0">
              <a:lnSpc>
                <a:spcPts val="1640"/>
              </a:lnSpc>
              <a:spcBef>
                <a:spcPts val="0"/>
              </a:spcBef>
            </a:pPr>
            <a:r>
              <a:rPr sz="12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未来生态 （ 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EcoTech</a:t>
            </a:r>
            <a:r>
              <a:rPr sz="12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40" name="picture 7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  <p:sp>
        <p:nvSpPr>
          <p:cNvPr id="742" name="textbox 742"/>
          <p:cNvSpPr/>
          <p:nvPr/>
        </p:nvSpPr>
        <p:spPr>
          <a:xfrm>
            <a:off x="9155557" y="4386872"/>
            <a:ext cx="796290" cy="450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20370" algn="l" rtl="0" eaLnBrk="0">
              <a:lnSpc>
                <a:spcPct val="95000"/>
              </a:lnSpc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0" dirty="0">
                <a:solidFill>
                  <a:srgbClr val="C0504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600" kern="0" spc="20" dirty="0">
                <a:solidFill>
                  <a:srgbClr val="C0504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2100" b="1" kern="0" spc="0" baseline="5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</a:t>
            </a:r>
            <a:endParaRPr sz="2100" baseline="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4" name="textbox 744"/>
          <p:cNvSpPr/>
          <p:nvPr/>
        </p:nvSpPr>
        <p:spPr>
          <a:xfrm>
            <a:off x="2153813" y="4388478"/>
            <a:ext cx="791209" cy="448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招聘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algn="l" rtl="0" eaLnBrk="0">
              <a:lnSpc>
                <a:spcPct val="86000"/>
              </a:lnSpc>
              <a:spcBef>
                <a:spcPts val="215"/>
              </a:spcBef>
            </a:pPr>
            <a:r>
              <a:rPr sz="2100" b="1" kern="0" spc="10" baseline="5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1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kern="0" spc="10" dirty="0">
                <a:solidFill>
                  <a:srgbClr val="C0504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endParaRPr sz="1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6" name="textbox 746"/>
          <p:cNvSpPr/>
          <p:nvPr/>
        </p:nvSpPr>
        <p:spPr>
          <a:xfrm>
            <a:off x="8112759" y="4533758"/>
            <a:ext cx="778509" cy="433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00685" algn="l" rtl="0" eaLnBrk="0">
              <a:lnSpc>
                <a:spcPct val="91000"/>
              </a:lnSpc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0" dirty="0">
                <a:solidFill>
                  <a:srgbClr val="C0504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600" kern="0" spc="90" dirty="0">
                <a:solidFill>
                  <a:srgbClr val="C0504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保障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8" name="textbox 748"/>
          <p:cNvSpPr/>
          <p:nvPr/>
        </p:nvSpPr>
        <p:spPr>
          <a:xfrm>
            <a:off x="5194491" y="4083872"/>
            <a:ext cx="1641475" cy="207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9000"/>
              </a:lnSpc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未来管理 （HRTe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0" name="textbox 750"/>
          <p:cNvSpPr/>
          <p:nvPr/>
        </p:nvSpPr>
        <p:spPr>
          <a:xfrm>
            <a:off x="7060298" y="4640319"/>
            <a:ext cx="770890" cy="4051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96875" algn="l" rtl="0" eaLnBrk="0">
              <a:lnSpc>
                <a:spcPct val="84000"/>
              </a:lnSpc>
            </a:pP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20" dirty="0">
                <a:solidFill>
                  <a:srgbClr val="C0504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600" kern="0" spc="80" dirty="0">
                <a:solidFill>
                  <a:srgbClr val="C0504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2100" b="1" kern="0" spc="20" baseline="-2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</a:t>
            </a:r>
            <a:endParaRPr sz="2100" baseline="-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52" name="picture 7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05635" y="873645"/>
            <a:ext cx="2762732" cy="76200"/>
          </a:xfrm>
          <a:prstGeom prst="rect">
            <a:avLst/>
          </a:prstGeom>
        </p:spPr>
      </p:pic>
      <p:pic>
        <p:nvPicPr>
          <p:cNvPr id="754" name="picture 7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934744" y="873645"/>
            <a:ext cx="2762732" cy="76200"/>
          </a:xfrm>
          <a:prstGeom prst="rect">
            <a:avLst/>
          </a:prstGeom>
        </p:spPr>
      </p:pic>
      <p:sp>
        <p:nvSpPr>
          <p:cNvPr id="756" name="textbox 756"/>
          <p:cNvSpPr/>
          <p:nvPr/>
        </p:nvSpPr>
        <p:spPr>
          <a:xfrm>
            <a:off x="3127828" y="4527253"/>
            <a:ext cx="549909" cy="422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9695" algn="l" rtl="0" eaLnBrk="0">
              <a:lnSpc>
                <a:spcPct val="86000"/>
              </a:lnSpc>
            </a:pP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210"/>
              </a:spcBef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试用期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8" name="textbox 758"/>
          <p:cNvSpPr/>
          <p:nvPr/>
        </p:nvSpPr>
        <p:spPr>
          <a:xfrm>
            <a:off x="5335535" y="4712506"/>
            <a:ext cx="375284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7000"/>
              </a:lnSpc>
            </a:pP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  <a:spcBef>
                <a:spcPts val="215"/>
              </a:spcBef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激励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0" name="textbox 760"/>
          <p:cNvSpPr/>
          <p:nvPr/>
        </p:nvSpPr>
        <p:spPr>
          <a:xfrm>
            <a:off x="6395935" y="4712506"/>
            <a:ext cx="375284" cy="425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290" algn="l" rtl="0" eaLnBrk="0">
              <a:lnSpc>
                <a:spcPct val="87000"/>
              </a:lnSpc>
            </a:pPr>
            <a:r>
              <a:rPr sz="1400" b="1" kern="0" spc="-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220"/>
              </a:spcBef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2" name="textbox 762"/>
          <p:cNvSpPr/>
          <p:nvPr/>
        </p:nvSpPr>
        <p:spPr>
          <a:xfrm>
            <a:off x="1095197" y="4243925"/>
            <a:ext cx="374650" cy="424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预算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87000"/>
              </a:lnSpc>
              <a:spcBef>
                <a:spcPts val="215"/>
              </a:spcBef>
            </a:pP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4" name="textbox 764"/>
          <p:cNvSpPr/>
          <p:nvPr/>
        </p:nvSpPr>
        <p:spPr>
          <a:xfrm>
            <a:off x="10638235" y="4243211"/>
            <a:ext cx="373379" cy="425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88000"/>
              </a:lnSpc>
            </a:pPr>
            <a:r>
              <a:rPr sz="1400" b="1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215"/>
              </a:spcBef>
            </a:pP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6" name="textbox 766"/>
          <p:cNvSpPr/>
          <p:nvPr/>
        </p:nvSpPr>
        <p:spPr>
          <a:xfrm>
            <a:off x="4276919" y="4641568"/>
            <a:ext cx="373379" cy="422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7000"/>
              </a:lnSpc>
            </a:pPr>
            <a:r>
              <a:rPr sz="1400" b="1" kern="0" spc="-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200"/>
              </a:spcBef>
            </a:pP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8" name="path 768"/>
          <p:cNvSpPr/>
          <p:nvPr/>
        </p:nvSpPr>
        <p:spPr>
          <a:xfrm>
            <a:off x="10238066" y="4513541"/>
            <a:ext cx="124752" cy="165024"/>
          </a:xfrm>
          <a:custGeom>
            <a:avLst/>
            <a:gdLst/>
            <a:ahLst/>
            <a:cxnLst/>
            <a:rect l="0" t="0" r="0" b="0"/>
            <a:pathLst>
              <a:path w="196" h="259">
                <a:moveTo>
                  <a:pt x="192" y="134"/>
                </a:moveTo>
                <a:lnTo>
                  <a:pt x="5" y="256"/>
                </a:lnTo>
                <a:cubicBezTo>
                  <a:pt x="1" y="259"/>
                  <a:pt x="0" y="258"/>
                  <a:pt x="1" y="254"/>
                </a:cubicBezTo>
                <a:lnTo>
                  <a:pt x="78" y="137"/>
                </a:lnTo>
                <a:cubicBezTo>
                  <a:pt x="80" y="132"/>
                  <a:pt x="80" y="125"/>
                  <a:pt x="78" y="120"/>
                </a:cubicBezTo>
                <a:lnTo>
                  <a:pt x="1" y="5"/>
                </a:lnTo>
                <a:cubicBezTo>
                  <a:pt x="0" y="1"/>
                  <a:pt x="1" y="0"/>
                  <a:pt x="5" y="2"/>
                </a:cubicBezTo>
                <a:lnTo>
                  <a:pt x="192" y="123"/>
                </a:lnTo>
                <a:cubicBezTo>
                  <a:pt x="196" y="126"/>
                  <a:pt x="196" y="131"/>
                  <a:pt x="192" y="134"/>
                </a:cubicBezTo>
              </a:path>
            </a:pathLst>
          </a:custGeom>
          <a:solidFill>
            <a:srgbClr val="C0504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0" name="textbox 770"/>
          <p:cNvSpPr/>
          <p:nvPr/>
        </p:nvSpPr>
        <p:spPr>
          <a:xfrm>
            <a:off x="4924272" y="4839893"/>
            <a:ext cx="150495" cy="190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68000"/>
              </a:lnSpc>
            </a:pPr>
            <a:r>
              <a:rPr sz="1600" kern="0" spc="30" dirty="0">
                <a:solidFill>
                  <a:srgbClr val="C0504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endParaRPr sz="1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72" name="path 772"/>
          <p:cNvSpPr/>
          <p:nvPr/>
        </p:nvSpPr>
        <p:spPr>
          <a:xfrm>
            <a:off x="5993714" y="4880152"/>
            <a:ext cx="124752" cy="165023"/>
          </a:xfrm>
          <a:custGeom>
            <a:avLst/>
            <a:gdLst/>
            <a:ahLst/>
            <a:cxnLst/>
            <a:rect l="0" t="0" r="0" b="0"/>
            <a:pathLst>
              <a:path w="196" h="259">
                <a:moveTo>
                  <a:pt x="192" y="134"/>
                </a:moveTo>
                <a:lnTo>
                  <a:pt x="5" y="256"/>
                </a:lnTo>
                <a:cubicBezTo>
                  <a:pt x="1" y="259"/>
                  <a:pt x="0" y="258"/>
                  <a:pt x="1" y="254"/>
                </a:cubicBezTo>
                <a:lnTo>
                  <a:pt x="78" y="137"/>
                </a:lnTo>
                <a:cubicBezTo>
                  <a:pt x="80" y="132"/>
                  <a:pt x="80" y="125"/>
                  <a:pt x="78" y="120"/>
                </a:cubicBezTo>
                <a:lnTo>
                  <a:pt x="1" y="5"/>
                </a:lnTo>
                <a:cubicBezTo>
                  <a:pt x="0" y="1"/>
                  <a:pt x="1" y="0"/>
                  <a:pt x="5" y="2"/>
                </a:cubicBezTo>
                <a:lnTo>
                  <a:pt x="192" y="123"/>
                </a:lnTo>
                <a:cubicBezTo>
                  <a:pt x="196" y="126"/>
                  <a:pt x="196" y="131"/>
                  <a:pt x="192" y="134"/>
                </a:cubicBezTo>
              </a:path>
            </a:pathLst>
          </a:custGeom>
          <a:solidFill>
            <a:srgbClr val="C0504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4" name="path 774"/>
          <p:cNvSpPr/>
          <p:nvPr/>
        </p:nvSpPr>
        <p:spPr>
          <a:xfrm>
            <a:off x="1734743" y="4513541"/>
            <a:ext cx="124739" cy="165024"/>
          </a:xfrm>
          <a:custGeom>
            <a:avLst/>
            <a:gdLst/>
            <a:ahLst/>
            <a:cxnLst/>
            <a:rect l="0" t="0" r="0" b="0"/>
            <a:pathLst>
              <a:path w="196" h="259">
                <a:moveTo>
                  <a:pt x="192" y="134"/>
                </a:moveTo>
                <a:lnTo>
                  <a:pt x="5" y="256"/>
                </a:lnTo>
                <a:cubicBezTo>
                  <a:pt x="1" y="259"/>
                  <a:pt x="0" y="258"/>
                  <a:pt x="1" y="254"/>
                </a:cubicBezTo>
                <a:lnTo>
                  <a:pt x="78" y="137"/>
                </a:lnTo>
                <a:cubicBezTo>
                  <a:pt x="80" y="132"/>
                  <a:pt x="80" y="125"/>
                  <a:pt x="78" y="120"/>
                </a:cubicBezTo>
                <a:lnTo>
                  <a:pt x="1" y="5"/>
                </a:lnTo>
                <a:cubicBezTo>
                  <a:pt x="0" y="1"/>
                  <a:pt x="1" y="0"/>
                  <a:pt x="5" y="2"/>
                </a:cubicBezTo>
                <a:lnTo>
                  <a:pt x="192" y="123"/>
                </a:lnTo>
                <a:cubicBezTo>
                  <a:pt x="196" y="126"/>
                  <a:pt x="196" y="131"/>
                  <a:pt x="192" y="134"/>
                </a:cubicBezTo>
              </a:path>
            </a:pathLst>
          </a:custGeom>
          <a:solidFill>
            <a:srgbClr val="C0504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6" name="path 776"/>
          <p:cNvSpPr/>
          <p:nvPr/>
        </p:nvSpPr>
        <p:spPr>
          <a:xfrm>
            <a:off x="3867162" y="4788725"/>
            <a:ext cx="124738" cy="165023"/>
          </a:xfrm>
          <a:custGeom>
            <a:avLst/>
            <a:gdLst/>
            <a:ahLst/>
            <a:cxnLst/>
            <a:rect l="0" t="0" r="0" b="0"/>
            <a:pathLst>
              <a:path w="196" h="259">
                <a:moveTo>
                  <a:pt x="192" y="134"/>
                </a:moveTo>
                <a:lnTo>
                  <a:pt x="5" y="256"/>
                </a:lnTo>
                <a:cubicBezTo>
                  <a:pt x="1" y="259"/>
                  <a:pt x="0" y="258"/>
                  <a:pt x="1" y="254"/>
                </a:cubicBezTo>
                <a:lnTo>
                  <a:pt x="78" y="137"/>
                </a:lnTo>
                <a:cubicBezTo>
                  <a:pt x="80" y="132"/>
                  <a:pt x="80" y="125"/>
                  <a:pt x="78" y="120"/>
                </a:cubicBezTo>
                <a:lnTo>
                  <a:pt x="1" y="5"/>
                </a:lnTo>
                <a:cubicBezTo>
                  <a:pt x="0" y="1"/>
                  <a:pt x="1" y="0"/>
                  <a:pt x="5" y="2"/>
                </a:cubicBezTo>
                <a:lnTo>
                  <a:pt x="192" y="123"/>
                </a:lnTo>
                <a:cubicBezTo>
                  <a:pt x="196" y="126"/>
                  <a:pt x="196" y="131"/>
                  <a:pt x="192" y="134"/>
                </a:cubicBezTo>
              </a:path>
            </a:pathLst>
          </a:custGeom>
          <a:solidFill>
            <a:srgbClr val="C0504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picture 7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4255" y="1125894"/>
            <a:ext cx="11577930" cy="5248369"/>
          </a:xfrm>
          <a:prstGeom prst="rect">
            <a:avLst/>
          </a:prstGeom>
        </p:spPr>
      </p:pic>
      <p:pic>
        <p:nvPicPr>
          <p:cNvPr id="780" name="picture 7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43138" y="5886841"/>
            <a:ext cx="725923" cy="398931"/>
          </a:xfrm>
          <a:prstGeom prst="rect">
            <a:avLst/>
          </a:prstGeom>
        </p:spPr>
      </p:pic>
      <p:graphicFrame>
        <p:nvGraphicFramePr>
          <p:cNvPr id="782" name="table 782"/>
          <p:cNvGraphicFramePr>
            <a:graphicFrameLocks noGrp="1"/>
          </p:cNvGraphicFramePr>
          <p:nvPr/>
        </p:nvGraphicFramePr>
        <p:xfrm>
          <a:off x="6489319" y="5886841"/>
          <a:ext cx="4343399" cy="528319"/>
        </p:xfrm>
        <a:graphic>
          <a:graphicData uri="http://schemas.openxmlformats.org/drawingml/2006/table">
            <a:tbl>
              <a:tblPr/>
              <a:tblGrid>
                <a:gridCol w="1901189"/>
                <a:gridCol w="901064"/>
                <a:gridCol w="1541144"/>
              </a:tblGrid>
              <a:tr h="5283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欧洲、</a:t>
                      </a:r>
                      <a:r>
                        <a:rPr sz="1200" b="1" kern="0" spc="-26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中东和非洲地区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810" indent="-3810" algn="l" rtl="0" eaLnBrk="0">
                        <a:lnSpc>
                          <a:spcPct val="117000"/>
                        </a:lnSpc>
                        <a:spcBef>
                          <a:spcPts val="10"/>
                        </a:spcBef>
                      </a:pPr>
                      <a:r>
                        <a:rPr sz="900" kern="0" spc="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荷兰、英国、法国、德国、</a:t>
                      </a:r>
                      <a:r>
                        <a:rPr sz="900" kern="0" spc="-1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意大利、   </a:t>
                      </a:r>
                      <a:r>
                        <a:rPr sz="900" kern="0" spc="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西班牙、南非、迪拜</a:t>
                      </a:r>
                      <a:r>
                        <a:rPr sz="900" kern="0" spc="-1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r>
                        <a:rPr sz="900" kern="0" spc="-17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814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86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美洲地区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7305" indent="-3810" algn="l" rtl="0" eaLnBrk="0">
                        <a:lnSpc>
                          <a:spcPct val="119000"/>
                        </a:lnSpc>
                        <a:spcBef>
                          <a:spcPts val="10"/>
                        </a:spcBef>
                      </a:pPr>
                      <a:r>
                        <a:rPr sz="900" kern="0" spc="-5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美国、墨西哥、加拿大、巴西、</a:t>
                      </a:r>
                      <a:r>
                        <a:rPr sz="900" kern="0" spc="3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阿根廷、哥伦比亚</a:t>
                      </a:r>
                      <a:r>
                        <a:rPr sz="900" kern="0" spc="-14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r>
                        <a:rPr sz="900" kern="0" spc="-17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2C2D2E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…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84" name="textbox 784"/>
          <p:cNvSpPr/>
          <p:nvPr/>
        </p:nvSpPr>
        <p:spPr>
          <a:xfrm>
            <a:off x="8742680" y="1066088"/>
            <a:ext cx="2976245" cy="6819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635" algn="l" rtl="0" eaLnBrk="0">
              <a:lnSpc>
                <a:spcPct val="91000"/>
              </a:lnSpc>
              <a:tabLst>
                <a:tab pos="223520" algn="l"/>
              </a:tabLst>
            </a:pPr>
            <a:r>
              <a:rPr sz="1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200" kern="0" spc="-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大交付区域覆盖全球</a:t>
            </a:r>
            <a:r>
              <a:rPr sz="1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120+</a:t>
            </a:r>
            <a:r>
              <a:rPr sz="1200" kern="0" spc="-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0" algn="l" rtl="0" eaLnBrk="0">
              <a:lnSpc>
                <a:spcPct val="133000"/>
              </a:lnSpc>
              <a:spcBef>
                <a:spcPts val="30"/>
              </a:spcBef>
              <a:tabLst>
                <a:tab pos="225425" algn="l"/>
              </a:tabLst>
            </a:pPr>
            <a:r>
              <a:rPr sz="12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统一集成的全球员工体验与</a:t>
            </a: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全球服务平台 </a:t>
            </a:r>
            <a:r>
              <a:rPr sz="12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支持区域产品及本地化运营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6" name="path 786"/>
          <p:cNvSpPr/>
          <p:nvPr/>
        </p:nvSpPr>
        <p:spPr>
          <a:xfrm>
            <a:off x="8755380" y="1591309"/>
            <a:ext cx="114934" cy="107950"/>
          </a:xfrm>
          <a:custGeom>
            <a:avLst/>
            <a:gdLst/>
            <a:ahLst/>
            <a:cxnLst/>
            <a:rect l="0" t="0" r="0" b="0"/>
            <a:pathLst>
              <a:path w="180" h="170">
                <a:moveTo>
                  <a:pt x="0" y="86"/>
                </a:moveTo>
                <a:cubicBezTo>
                  <a:pt x="0" y="38"/>
                  <a:pt x="41" y="0"/>
                  <a:pt x="90" y="0"/>
                </a:cubicBezTo>
                <a:cubicBezTo>
                  <a:pt x="140" y="0"/>
                  <a:pt x="180" y="38"/>
                  <a:pt x="180" y="85"/>
                </a:cubicBezTo>
                <a:cubicBezTo>
                  <a:pt x="180" y="131"/>
                  <a:pt x="140" y="170"/>
                  <a:pt x="90" y="170"/>
                </a:cubicBezTo>
                <a:cubicBezTo>
                  <a:pt x="41" y="170"/>
                  <a:pt x="0" y="131"/>
                  <a:pt x="0" y="86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8" name="path 788"/>
          <p:cNvSpPr/>
          <p:nvPr/>
        </p:nvSpPr>
        <p:spPr>
          <a:xfrm>
            <a:off x="8756650" y="1345565"/>
            <a:ext cx="114300" cy="107950"/>
          </a:xfrm>
          <a:custGeom>
            <a:avLst/>
            <a:gdLst/>
            <a:ahLst/>
            <a:cxnLst/>
            <a:rect l="0" t="0" r="0" b="0"/>
            <a:pathLst>
              <a:path w="180" h="170">
                <a:moveTo>
                  <a:pt x="0" y="84"/>
                </a:moveTo>
                <a:cubicBezTo>
                  <a:pt x="0" y="38"/>
                  <a:pt x="40" y="0"/>
                  <a:pt x="90" y="0"/>
                </a:cubicBezTo>
                <a:cubicBezTo>
                  <a:pt x="139" y="0"/>
                  <a:pt x="180" y="38"/>
                  <a:pt x="180" y="85"/>
                </a:cubicBezTo>
                <a:cubicBezTo>
                  <a:pt x="180" y="131"/>
                  <a:pt x="139" y="170"/>
                  <a:pt x="90" y="170"/>
                </a:cubicBezTo>
                <a:cubicBezTo>
                  <a:pt x="40" y="170"/>
                  <a:pt x="0" y="131"/>
                  <a:pt x="0" y="84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0" name="path 790"/>
          <p:cNvSpPr/>
          <p:nvPr/>
        </p:nvSpPr>
        <p:spPr>
          <a:xfrm>
            <a:off x="8756650" y="1091565"/>
            <a:ext cx="114300" cy="107950"/>
          </a:xfrm>
          <a:custGeom>
            <a:avLst/>
            <a:gdLst/>
            <a:ahLst/>
            <a:cxnLst/>
            <a:rect l="0" t="0" r="0" b="0"/>
            <a:pathLst>
              <a:path w="180" h="170">
                <a:moveTo>
                  <a:pt x="0" y="85"/>
                </a:moveTo>
                <a:cubicBezTo>
                  <a:pt x="0" y="38"/>
                  <a:pt x="40" y="0"/>
                  <a:pt x="90" y="0"/>
                </a:cubicBezTo>
                <a:cubicBezTo>
                  <a:pt x="139" y="0"/>
                  <a:pt x="180" y="38"/>
                  <a:pt x="180" y="85"/>
                </a:cubicBezTo>
                <a:cubicBezTo>
                  <a:pt x="180" y="131"/>
                  <a:pt x="139" y="170"/>
                  <a:pt x="90" y="170"/>
                </a:cubicBezTo>
                <a:cubicBezTo>
                  <a:pt x="40" y="170"/>
                  <a:pt x="0" y="131"/>
                  <a:pt x="0" y="85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2" name="textbox 792"/>
          <p:cNvSpPr/>
          <p:nvPr/>
        </p:nvSpPr>
        <p:spPr>
          <a:xfrm>
            <a:off x="-12700" y="215900"/>
            <a:ext cx="3070860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5"/>
              </a:spcBef>
            </a:pPr>
            <a:r>
              <a:rPr sz="23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覆盖全球的服务网络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4" name="path 794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6" name="textbox 796"/>
          <p:cNvSpPr/>
          <p:nvPr/>
        </p:nvSpPr>
        <p:spPr>
          <a:xfrm>
            <a:off x="3585464" y="5902883"/>
            <a:ext cx="1826260" cy="629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200" b="1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亚太地区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270" algn="l" rtl="0" eaLnBrk="0">
              <a:lnSpc>
                <a:spcPct val="98000"/>
              </a:lnSpc>
              <a:spcBef>
                <a:spcPts val="0"/>
              </a:spcBef>
            </a:pPr>
            <a:r>
              <a:rPr sz="900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大中华地区、新加坡、</a:t>
            </a:r>
            <a:r>
              <a:rPr sz="900" kern="0" spc="-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日本、韩国、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马来西亚、澳大利亚、印度尼西亚、</a:t>
            </a:r>
            <a:r>
              <a:rPr sz="900" kern="0" spc="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印度、菲律宾、泰国、越南</a:t>
            </a:r>
            <a:r>
              <a:rPr sz="900" kern="0" spc="-1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r>
              <a:rPr sz="900" kern="0" spc="-16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98" name="picture 7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 rot="21600000">
            <a:off x="2826233" y="5886841"/>
            <a:ext cx="725923" cy="398931"/>
            <a:chOff x="0" y="0"/>
            <a:chExt cx="725923" cy="398931"/>
          </a:xfrm>
        </p:grpSpPr>
        <p:pic>
          <p:nvPicPr>
            <p:cNvPr id="800" name="picture 80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725923" cy="398931"/>
            </a:xfrm>
            <a:prstGeom prst="rect">
              <a:avLst/>
            </a:prstGeom>
          </p:spPr>
        </p:pic>
        <p:sp>
          <p:nvSpPr>
            <p:cNvPr id="802" name="textbox 802"/>
            <p:cNvSpPr/>
            <p:nvPr/>
          </p:nvSpPr>
          <p:spPr>
            <a:xfrm>
              <a:off x="-12700" y="-12700"/>
              <a:ext cx="751840" cy="4248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15265" algn="l" rtl="0" eaLnBrk="0">
                <a:lnSpc>
                  <a:spcPct val="96000"/>
                </a:lnSpc>
                <a:spcBef>
                  <a:spcPts val="0"/>
                </a:spcBef>
              </a:pPr>
              <a:r>
                <a:rPr sz="1500" b="1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 rot="21600000">
            <a:off x="5720027" y="5885051"/>
            <a:ext cx="705006" cy="393724"/>
            <a:chOff x="0" y="0"/>
            <a:chExt cx="705006" cy="393724"/>
          </a:xfrm>
        </p:grpSpPr>
        <p:pic>
          <p:nvPicPr>
            <p:cNvPr id="804" name="picture 8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705006" cy="393724"/>
            </a:xfrm>
            <a:prstGeom prst="rect">
              <a:avLst/>
            </a:prstGeom>
          </p:spPr>
        </p:pic>
        <p:sp>
          <p:nvSpPr>
            <p:cNvPr id="806" name="textbox 806"/>
            <p:cNvSpPr/>
            <p:nvPr/>
          </p:nvSpPr>
          <p:spPr>
            <a:xfrm>
              <a:off x="-12700" y="-12700"/>
              <a:ext cx="730884" cy="4197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14630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500" b="1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" name="table 808"/>
          <p:cNvGraphicFramePr>
            <a:graphicFrameLocks noGrp="1"/>
          </p:cNvGraphicFramePr>
          <p:nvPr/>
        </p:nvGraphicFramePr>
        <p:xfrm>
          <a:off x="740663" y="2883407"/>
          <a:ext cx="5219064" cy="3911600"/>
        </p:xfrm>
        <a:graphic>
          <a:graphicData uri="http://schemas.openxmlformats.org/drawingml/2006/table">
            <a:tbl>
              <a:tblPr/>
              <a:tblGrid>
                <a:gridCol w="2624454"/>
                <a:gridCol w="2594610"/>
              </a:tblGrid>
              <a:tr h="3911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20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>
                          <a:tab pos="156845" algn="l"/>
                        </a:tabLst>
                      </a:pPr>
                      <a:r>
                        <a:rPr sz="15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汽车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85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  <a:tabLst>
                          <a:tab pos="153670" algn="l"/>
                        </a:tabLst>
                      </a:pPr>
                      <a:r>
                        <a:rPr sz="15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制造业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304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>
                          <a:tab pos="271145" algn="l"/>
                        </a:tabLst>
                      </a:pPr>
                      <a:r>
                        <a:rPr sz="15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8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快速消费品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14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295275" algn="l"/>
                        </a:tabLst>
                      </a:pPr>
                      <a:r>
                        <a:rPr sz="15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专业服务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0" name="picture 8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15867" y="4969763"/>
            <a:ext cx="60959" cy="233171"/>
          </a:xfrm>
          <a:prstGeom prst="rect">
            <a:avLst/>
          </a:prstGeom>
        </p:spPr>
      </p:pic>
      <p:pic>
        <p:nvPicPr>
          <p:cNvPr id="812" name="picture 8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97579" y="2958083"/>
            <a:ext cx="60959" cy="231648"/>
          </a:xfrm>
          <a:prstGeom prst="rect">
            <a:avLst/>
          </a:prstGeom>
        </p:spPr>
      </p:pic>
      <p:pic>
        <p:nvPicPr>
          <p:cNvPr id="814" name="picture 8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9808" y="4939283"/>
            <a:ext cx="60959" cy="236220"/>
          </a:xfrm>
          <a:prstGeom prst="rect">
            <a:avLst/>
          </a:prstGeom>
        </p:spPr>
      </p:pic>
      <p:pic>
        <p:nvPicPr>
          <p:cNvPr id="816" name="picture 8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55904" y="2927604"/>
            <a:ext cx="60959" cy="239267"/>
          </a:xfrm>
          <a:prstGeom prst="rect">
            <a:avLst/>
          </a:prstGeom>
        </p:spPr>
      </p:pic>
      <p:graphicFrame>
        <p:nvGraphicFramePr>
          <p:cNvPr id="818" name="table 818"/>
          <p:cNvGraphicFramePr>
            <a:graphicFrameLocks noGrp="1"/>
          </p:cNvGraphicFramePr>
          <p:nvPr/>
        </p:nvGraphicFramePr>
        <p:xfrm>
          <a:off x="8972943" y="1156855"/>
          <a:ext cx="2498090" cy="4145915"/>
        </p:xfrm>
        <a:graphic>
          <a:graphicData uri="http://schemas.openxmlformats.org/drawingml/2006/table">
            <a:tbl>
              <a:tblPr/>
              <a:tblGrid>
                <a:gridCol w="1321435"/>
                <a:gridCol w="1176655"/>
              </a:tblGrid>
              <a:tr h="15938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  <a:tabLst>
                          <a:tab pos="184150" algn="l"/>
                        </a:tabLst>
                      </a:pPr>
                      <a:r>
                        <a:rPr sz="15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化工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49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030" algn="l" rtl="0" eaLnBrk="0">
                        <a:lnSpc>
                          <a:spcPct val="87000"/>
                        </a:lnSpc>
                        <a:tabLst>
                          <a:tab pos="191770" algn="l"/>
                        </a:tabLst>
                      </a:pPr>
                      <a:r>
                        <a:rPr sz="15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房地产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0" name="picture 8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025127" y="4986528"/>
            <a:ext cx="60959" cy="245364"/>
          </a:xfrm>
          <a:prstGeom prst="rect">
            <a:avLst/>
          </a:prstGeom>
        </p:spPr>
      </p:pic>
      <p:pic>
        <p:nvPicPr>
          <p:cNvPr id="822" name="picture 8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017507" y="2974847"/>
            <a:ext cx="59435" cy="225552"/>
          </a:xfrm>
          <a:prstGeom prst="rect">
            <a:avLst/>
          </a:prstGeom>
        </p:spPr>
      </p:pic>
      <p:graphicFrame>
        <p:nvGraphicFramePr>
          <p:cNvPr id="824" name="table 824"/>
          <p:cNvGraphicFramePr>
            <a:graphicFrameLocks noGrp="1"/>
          </p:cNvGraphicFramePr>
          <p:nvPr/>
        </p:nvGraphicFramePr>
        <p:xfrm>
          <a:off x="696468" y="801623"/>
          <a:ext cx="5224145" cy="1948815"/>
        </p:xfrm>
        <a:graphic>
          <a:graphicData uri="http://schemas.openxmlformats.org/drawingml/2006/table">
            <a:tbl>
              <a:tblPr/>
              <a:tblGrid>
                <a:gridCol w="2686685"/>
                <a:gridCol w="2537460"/>
              </a:tblGrid>
              <a:tr h="19488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0" algn="l" rtl="0" eaLnBrk="0">
                        <a:lnSpc>
                          <a:spcPts val="2020"/>
                        </a:lnSpc>
                        <a:spcBef>
                          <a:spcPts val="0"/>
                        </a:spcBef>
                        <a:tabLst>
                          <a:tab pos="146050" algn="l"/>
                        </a:tabLst>
                      </a:pPr>
                      <a:r>
                        <a:rPr sz="15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制药/医疗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ts val="2020"/>
                        </a:lnSpc>
                        <a:spcBef>
                          <a:spcPts val="0"/>
                        </a:spcBef>
                        <a:tabLst>
                          <a:tab pos="264795" algn="l"/>
                        </a:tabLst>
                      </a:pPr>
                      <a:r>
                        <a:rPr sz="15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零售/奢侈品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26" name="picture 8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508248" y="845820"/>
            <a:ext cx="60959" cy="245363"/>
          </a:xfrm>
          <a:prstGeom prst="rect">
            <a:avLst/>
          </a:prstGeom>
        </p:spPr>
      </p:pic>
      <p:pic>
        <p:nvPicPr>
          <p:cNvPr id="828" name="picture 8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96468" y="835152"/>
            <a:ext cx="64008" cy="240791"/>
          </a:xfrm>
          <a:prstGeom prst="rect">
            <a:avLst/>
          </a:prstGeom>
        </p:spPr>
      </p:pic>
      <p:pic>
        <p:nvPicPr>
          <p:cNvPr id="830" name="picture 8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96468" y="1207007"/>
            <a:ext cx="2513076" cy="1501140"/>
          </a:xfrm>
          <a:prstGeom prst="rect">
            <a:avLst/>
          </a:prstGeom>
        </p:spPr>
      </p:pic>
      <p:pic>
        <p:nvPicPr>
          <p:cNvPr id="832" name="picture 8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172200" y="1240535"/>
            <a:ext cx="2508504" cy="1499616"/>
          </a:xfrm>
          <a:prstGeom prst="rect">
            <a:avLst/>
          </a:prstGeom>
        </p:spPr>
      </p:pic>
      <p:pic>
        <p:nvPicPr>
          <p:cNvPr id="834" name="picture 8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40663" y="5317236"/>
            <a:ext cx="2510027" cy="1478280"/>
          </a:xfrm>
          <a:prstGeom prst="rect">
            <a:avLst/>
          </a:prstGeom>
        </p:spPr>
      </p:pic>
      <p:pic>
        <p:nvPicPr>
          <p:cNvPr id="836" name="picture 8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982456" y="1255776"/>
            <a:ext cx="2458211" cy="1495044"/>
          </a:xfrm>
          <a:prstGeom prst="rect">
            <a:avLst/>
          </a:prstGeom>
        </p:spPr>
      </p:pic>
      <p:pic>
        <p:nvPicPr>
          <p:cNvPr id="838" name="picture 8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508248" y="1223772"/>
            <a:ext cx="2382011" cy="1527047"/>
          </a:xfrm>
          <a:prstGeom prst="rect">
            <a:avLst/>
          </a:prstGeom>
        </p:spPr>
      </p:pic>
      <p:pic>
        <p:nvPicPr>
          <p:cNvPr id="840" name="picture 8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6199632" y="3348228"/>
            <a:ext cx="2519172" cy="1424939"/>
          </a:xfrm>
          <a:prstGeom prst="rect">
            <a:avLst/>
          </a:prstGeom>
        </p:spPr>
      </p:pic>
      <p:pic>
        <p:nvPicPr>
          <p:cNvPr id="842" name="picture 8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54380" y="3329940"/>
            <a:ext cx="2423160" cy="1443227"/>
          </a:xfrm>
          <a:prstGeom prst="rect">
            <a:avLst/>
          </a:prstGeom>
        </p:spPr>
      </p:pic>
      <p:pic>
        <p:nvPicPr>
          <p:cNvPr id="844" name="picture 8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496055" y="3348228"/>
            <a:ext cx="2401824" cy="1424939"/>
          </a:xfrm>
          <a:prstGeom prst="rect">
            <a:avLst/>
          </a:prstGeom>
        </p:spPr>
      </p:pic>
      <p:pic>
        <p:nvPicPr>
          <p:cNvPr id="846" name="picture 8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015984" y="3355847"/>
            <a:ext cx="2407919" cy="1414272"/>
          </a:xfrm>
          <a:prstGeom prst="rect">
            <a:avLst/>
          </a:prstGeom>
        </p:spPr>
      </p:pic>
      <p:pic>
        <p:nvPicPr>
          <p:cNvPr id="848" name="picture 8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480815" y="5343144"/>
            <a:ext cx="2479547" cy="1092708"/>
          </a:xfrm>
          <a:prstGeom prst="rect">
            <a:avLst/>
          </a:prstGeom>
        </p:spPr>
      </p:pic>
      <p:sp>
        <p:nvSpPr>
          <p:cNvPr id="850" name="textbox 850"/>
          <p:cNvSpPr/>
          <p:nvPr/>
        </p:nvSpPr>
        <p:spPr>
          <a:xfrm>
            <a:off x="-12700" y="215900"/>
            <a:ext cx="5547995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5"/>
              </a:spcBef>
            </a:pPr>
            <a:r>
              <a:rPr sz="23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覆盖45个行业</a:t>
            </a:r>
            <a:r>
              <a:rPr sz="2300" b="1" kern="0" spc="-2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，5000+行业最优质客户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2" name="path 852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54" name="picture 8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6190488" y="5369052"/>
            <a:ext cx="2578607" cy="752855"/>
          </a:xfrm>
          <a:prstGeom prst="rect">
            <a:avLst/>
          </a:prstGeom>
        </p:spPr>
      </p:pic>
      <p:pic>
        <p:nvPicPr>
          <p:cNvPr id="856" name="picture 85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9015984" y="5366003"/>
            <a:ext cx="2391156" cy="754380"/>
          </a:xfrm>
          <a:prstGeom prst="rect">
            <a:avLst/>
          </a:prstGeom>
        </p:spPr>
      </p:pic>
      <p:pic>
        <p:nvPicPr>
          <p:cNvPr id="858" name="picture 8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  <p:sp>
        <p:nvSpPr>
          <p:cNvPr id="860" name="textbox 860"/>
          <p:cNvSpPr/>
          <p:nvPr/>
        </p:nvSpPr>
        <p:spPr>
          <a:xfrm>
            <a:off x="6159500" y="809761"/>
            <a:ext cx="1457960" cy="283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200" algn="l" rtl="0" eaLnBrk="0">
              <a:lnSpc>
                <a:spcPts val="2020"/>
              </a:lnSpc>
              <a:tabLst>
                <a:tab pos="158750" algn="l"/>
              </a:tabLst>
            </a:pP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6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高科技/互联网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2" name="picture 86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6172200" y="835152"/>
            <a:ext cx="64008" cy="245363"/>
          </a:xfrm>
          <a:prstGeom prst="rect">
            <a:avLst/>
          </a:prstGeom>
        </p:spPr>
      </p:pic>
      <p:sp>
        <p:nvSpPr>
          <p:cNvPr id="864" name="textbox 864"/>
          <p:cNvSpPr/>
          <p:nvPr/>
        </p:nvSpPr>
        <p:spPr>
          <a:xfrm>
            <a:off x="6177788" y="4960111"/>
            <a:ext cx="975360" cy="2863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8105" algn="l" rtl="0" eaLnBrk="0">
              <a:lnSpc>
                <a:spcPct val="88000"/>
              </a:lnSpc>
              <a:spcBef>
                <a:spcPts val="0"/>
              </a:spcBef>
              <a:tabLst>
                <a:tab pos="174625" algn="l"/>
              </a:tabLst>
            </a:pP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4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电子商务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6" name="picture 86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6190488" y="4972811"/>
            <a:ext cx="65532" cy="248411"/>
          </a:xfrm>
          <a:prstGeom prst="rect">
            <a:avLst/>
          </a:prstGeom>
        </p:spPr>
      </p:pic>
      <p:sp>
        <p:nvSpPr>
          <p:cNvPr id="868" name="textbox 868"/>
          <p:cNvSpPr/>
          <p:nvPr/>
        </p:nvSpPr>
        <p:spPr>
          <a:xfrm>
            <a:off x="8960611" y="834644"/>
            <a:ext cx="972819" cy="284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930" algn="l" rtl="0" eaLnBrk="0">
              <a:lnSpc>
                <a:spcPct val="88000"/>
              </a:lnSpc>
              <a:spcBef>
                <a:spcPts val="0"/>
              </a:spcBef>
              <a:tabLst>
                <a:tab pos="154305" algn="l"/>
              </a:tabLst>
            </a:pP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8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金融服务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70" name="picture 8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8973311" y="847344"/>
            <a:ext cx="62483" cy="246888"/>
          </a:xfrm>
          <a:prstGeom prst="rect">
            <a:avLst/>
          </a:prstGeom>
        </p:spPr>
      </p:pic>
      <p:pic>
        <p:nvPicPr>
          <p:cNvPr id="872" name="picture 87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8311896" y="2883407"/>
            <a:ext cx="406907" cy="339852"/>
          </a:xfrm>
          <a:prstGeom prst="rect">
            <a:avLst/>
          </a:prstGeom>
        </p:spPr>
      </p:pic>
      <p:pic>
        <p:nvPicPr>
          <p:cNvPr id="874" name="picture 87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8377427" y="4907279"/>
            <a:ext cx="391668" cy="348995"/>
          </a:xfrm>
          <a:prstGeom prst="rect">
            <a:avLst/>
          </a:prstGeom>
        </p:spPr>
      </p:pic>
      <p:pic>
        <p:nvPicPr>
          <p:cNvPr id="876" name="picture 87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11076431" y="801623"/>
            <a:ext cx="405383" cy="326135"/>
          </a:xfrm>
          <a:prstGeom prst="rect">
            <a:avLst/>
          </a:prstGeom>
        </p:spPr>
      </p:pic>
      <p:pic>
        <p:nvPicPr>
          <p:cNvPr id="878" name="picture 87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2807207" y="2883408"/>
            <a:ext cx="406907" cy="315467"/>
          </a:xfrm>
          <a:prstGeom prst="rect">
            <a:avLst/>
          </a:prstGeom>
        </p:spPr>
      </p:pic>
      <p:pic>
        <p:nvPicPr>
          <p:cNvPr id="880" name="picture 88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2848355" y="816864"/>
            <a:ext cx="409955" cy="307847"/>
          </a:xfrm>
          <a:prstGeom prst="rect">
            <a:avLst/>
          </a:prstGeom>
        </p:spPr>
      </p:pic>
      <p:sp>
        <p:nvSpPr>
          <p:cNvPr id="882" name="textbox 882"/>
          <p:cNvSpPr/>
          <p:nvPr/>
        </p:nvSpPr>
        <p:spPr>
          <a:xfrm>
            <a:off x="6188455" y="2945383"/>
            <a:ext cx="568325" cy="267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200" algn="l" rtl="0" eaLnBrk="0">
              <a:lnSpc>
                <a:spcPct val="89000"/>
              </a:lnSpc>
              <a:spcBef>
                <a:spcPts val="0"/>
              </a:spcBef>
              <a:tabLst>
                <a:tab pos="156210" algn="l"/>
              </a:tabLst>
            </a:pP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60" dirty="0">
                <a:solidFill>
                  <a:srgbClr val="231F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4" name="picture 8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01155" y="2958083"/>
            <a:ext cx="64008" cy="231648"/>
          </a:xfrm>
          <a:prstGeom prst="rect">
            <a:avLst/>
          </a:prstGeom>
        </p:spPr>
      </p:pic>
      <p:pic>
        <p:nvPicPr>
          <p:cNvPr id="886" name="picture 88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5548883" y="4907280"/>
            <a:ext cx="379476" cy="327660"/>
          </a:xfrm>
          <a:prstGeom prst="rect">
            <a:avLst/>
          </a:prstGeom>
        </p:spPr>
      </p:pic>
      <p:pic>
        <p:nvPicPr>
          <p:cNvPr id="888" name="picture 88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5515355" y="801623"/>
            <a:ext cx="373379" cy="323088"/>
          </a:xfrm>
          <a:prstGeom prst="rect">
            <a:avLst/>
          </a:prstGeom>
        </p:spPr>
      </p:pic>
      <p:pic>
        <p:nvPicPr>
          <p:cNvPr id="890" name="picture 89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11113007" y="4907279"/>
            <a:ext cx="324611" cy="368808"/>
          </a:xfrm>
          <a:prstGeom prst="rect">
            <a:avLst/>
          </a:prstGeom>
        </p:spPr>
      </p:pic>
      <p:pic>
        <p:nvPicPr>
          <p:cNvPr id="892" name="picture 89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8371331" y="801623"/>
            <a:ext cx="350519" cy="323088"/>
          </a:xfrm>
          <a:prstGeom prst="rect">
            <a:avLst/>
          </a:prstGeom>
        </p:spPr>
      </p:pic>
      <p:pic>
        <p:nvPicPr>
          <p:cNvPr id="894" name="picture 89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5554979" y="2883407"/>
            <a:ext cx="332232" cy="338328"/>
          </a:xfrm>
          <a:prstGeom prst="rect">
            <a:avLst/>
          </a:prstGeom>
        </p:spPr>
      </p:pic>
      <p:pic>
        <p:nvPicPr>
          <p:cNvPr id="896" name="picture 89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11044427" y="2883408"/>
            <a:ext cx="318516" cy="348996"/>
          </a:xfrm>
          <a:prstGeom prst="rect">
            <a:avLst/>
          </a:prstGeom>
        </p:spPr>
      </p:pic>
      <p:pic>
        <p:nvPicPr>
          <p:cNvPr id="898" name="picture 89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2851404" y="4907280"/>
            <a:ext cx="341376" cy="320039"/>
          </a:xfrm>
          <a:prstGeom prst="rect">
            <a:avLst/>
          </a:prstGeom>
        </p:spPr>
      </p:pic>
      <p:pic>
        <p:nvPicPr>
          <p:cNvPr id="900" name="picture 90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6190488" y="5283809"/>
            <a:ext cx="2594381" cy="9525"/>
          </a:xfrm>
          <a:prstGeom prst="rect">
            <a:avLst/>
          </a:prstGeom>
        </p:spPr>
      </p:pic>
      <p:pic>
        <p:nvPicPr>
          <p:cNvPr id="902" name="picture 90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6171831" y="1142530"/>
            <a:ext cx="2539809" cy="9525"/>
          </a:xfrm>
          <a:prstGeom prst="rect">
            <a:avLst/>
          </a:prstGeom>
        </p:spPr>
      </p:pic>
      <p:pic>
        <p:nvPicPr>
          <p:cNvPr id="904" name="picture 90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6201155" y="3247631"/>
            <a:ext cx="2534729" cy="9525"/>
          </a:xfrm>
          <a:prstGeom prst="rect">
            <a:avLst/>
          </a:prstGeom>
        </p:spPr>
      </p:pic>
      <p:pic>
        <p:nvPicPr>
          <p:cNvPr id="906" name="picture 906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1600000">
            <a:off x="696468" y="1137170"/>
            <a:ext cx="2527160" cy="9525"/>
          </a:xfrm>
          <a:prstGeom prst="rect">
            <a:avLst/>
          </a:prstGeom>
        </p:spPr>
      </p:pic>
      <p:pic>
        <p:nvPicPr>
          <p:cNvPr id="908" name="picture 908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600000">
            <a:off x="749350" y="5235003"/>
            <a:ext cx="2467889" cy="9525"/>
          </a:xfrm>
          <a:prstGeom prst="rect">
            <a:avLst/>
          </a:prstGeom>
        </p:spPr>
      </p:pic>
      <p:pic>
        <p:nvPicPr>
          <p:cNvPr id="910" name="picture 910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1600000">
            <a:off x="755472" y="3227120"/>
            <a:ext cx="2461691" cy="9525"/>
          </a:xfrm>
          <a:prstGeom prst="rect">
            <a:avLst/>
          </a:prstGeom>
        </p:spPr>
      </p:pic>
      <p:pic>
        <p:nvPicPr>
          <p:cNvPr id="912" name="picture 91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1600000">
            <a:off x="3515613" y="5261419"/>
            <a:ext cx="2443860" cy="9525"/>
          </a:xfrm>
          <a:prstGeom prst="rect">
            <a:avLst/>
          </a:prstGeom>
        </p:spPr>
      </p:pic>
      <p:pic>
        <p:nvPicPr>
          <p:cNvPr id="914" name="picture 914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1600000">
            <a:off x="3497579" y="3247897"/>
            <a:ext cx="2423160" cy="9525"/>
          </a:xfrm>
          <a:prstGeom prst="rect">
            <a:avLst/>
          </a:prstGeom>
        </p:spPr>
      </p:pic>
      <p:pic>
        <p:nvPicPr>
          <p:cNvPr id="916" name="picture 916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1600000">
            <a:off x="3508248" y="1153083"/>
            <a:ext cx="2412618" cy="9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picture 9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52245" y="2854249"/>
            <a:ext cx="7703937" cy="3452735"/>
          </a:xfrm>
          <a:prstGeom prst="rect">
            <a:avLst/>
          </a:prstGeom>
        </p:spPr>
      </p:pic>
      <p:sp>
        <p:nvSpPr>
          <p:cNvPr id="920" name="textbox 920"/>
          <p:cNvSpPr/>
          <p:nvPr/>
        </p:nvSpPr>
        <p:spPr>
          <a:xfrm>
            <a:off x="849033" y="3034307"/>
            <a:ext cx="2835910" cy="32010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4650" algn="l" rtl="0" eaLnBrk="0">
              <a:lnSpc>
                <a:spcPct val="91000"/>
              </a:lnSpc>
            </a:pPr>
            <a:r>
              <a:rPr sz="1400" b="1" kern="0" spc="-4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CDP战略合作伙伴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0525" algn="l" rtl="0" eaLnBrk="0">
              <a:lnSpc>
                <a:spcPct val="88000"/>
              </a:lnSpc>
              <a:spcBef>
                <a:spcPts val="645"/>
              </a:spcBef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统一无缝的用户体验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6230" algn="l" rtl="0" eaLnBrk="0">
              <a:lnSpc>
                <a:spcPct val="92000"/>
              </a:lnSpc>
              <a:spcBef>
                <a:spcPts val="430"/>
              </a:spcBef>
            </a:pPr>
            <a:r>
              <a:rPr sz="1400" b="1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全球服务合作伙伴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640"/>
              </a:spcBef>
            </a:pPr>
            <a:r>
              <a:rPr sz="1200" kern="0" spc="-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全球服务网络覆盖120+国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15060" algn="l" rtl="0" eaLnBrk="0">
              <a:lnSpc>
                <a:spcPct val="89000"/>
              </a:lnSpc>
              <a:spcBef>
                <a:spcPts val="130"/>
              </a:spcBef>
            </a:pPr>
            <a:r>
              <a:rPr sz="1200" kern="0" spc="-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家和地区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93420" algn="l" rtl="0" eaLnBrk="0">
              <a:lnSpc>
                <a:spcPct val="88000"/>
              </a:lnSpc>
              <a:spcBef>
                <a:spcPts val="360"/>
              </a:spcBef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全球薪酬服务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95325" algn="l" rtl="0" eaLnBrk="0">
              <a:lnSpc>
                <a:spcPct val="89000"/>
              </a:lnSpc>
              <a:spcBef>
                <a:spcPts val="1485"/>
              </a:spcBef>
            </a:pPr>
            <a:r>
              <a:rPr sz="1200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本地社保服务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其他多样化人力资本管理服务商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" name="textbox 922"/>
          <p:cNvSpPr/>
          <p:nvPr/>
        </p:nvSpPr>
        <p:spPr>
          <a:xfrm>
            <a:off x="1086470" y="1155208"/>
            <a:ext cx="4202429" cy="1249680"/>
          </a:xfrm>
          <a:prstGeom prst="rect">
            <a:avLst/>
          </a:prstGeom>
          <a:solidFill>
            <a:srgbClr val="9D000A">
              <a:alpha val="1843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14755" algn="l" rtl="0" eaLnBrk="0">
              <a:lnSpc>
                <a:spcPct val="97000"/>
              </a:lnSpc>
              <a:spcBef>
                <a:spcPts val="5"/>
              </a:spcBef>
              <a:tabLst>
                <a:tab pos="1245235" algn="l"/>
              </a:tabLst>
            </a:pPr>
            <a:r>
              <a:rPr sz="1500" b="1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7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的全球人力资源管理合作伙伴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24" name="picture 9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53339" y="1502255"/>
            <a:ext cx="979378" cy="487161"/>
          </a:xfrm>
          <a:prstGeom prst="rect">
            <a:avLst/>
          </a:prstGeom>
        </p:spPr>
      </p:pic>
      <p:sp>
        <p:nvSpPr>
          <p:cNvPr id="926" name="rect 926"/>
          <p:cNvSpPr/>
          <p:nvPr/>
        </p:nvSpPr>
        <p:spPr>
          <a:xfrm>
            <a:off x="6357620" y="1212215"/>
            <a:ext cx="4423410" cy="1202055"/>
          </a:xfrm>
          <a:prstGeom prst="rect">
            <a:avLst/>
          </a:prstGeom>
          <a:solidFill>
            <a:srgbClr val="970005">
              <a:alpha val="18431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8" name="textbox 928"/>
          <p:cNvSpPr/>
          <p:nvPr/>
        </p:nvSpPr>
        <p:spPr>
          <a:xfrm>
            <a:off x="-12700" y="215900"/>
            <a:ext cx="7114540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5"/>
              </a:spcBef>
            </a:pP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</a:t>
            </a: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HCM</a:t>
            </a: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官方合作伙伴</a:t>
            </a:r>
            <a:r>
              <a:rPr sz="2300" b="1" kern="0" spc="-3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，风险最小化</a:t>
            </a:r>
            <a:r>
              <a:rPr sz="2300" b="1" kern="0" spc="-3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，合规最大化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0" name="path 930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2" name="textbox 932"/>
          <p:cNvSpPr/>
          <p:nvPr/>
        </p:nvSpPr>
        <p:spPr>
          <a:xfrm>
            <a:off x="9290240" y="4400460"/>
            <a:ext cx="1238885" cy="16027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机器人流程自动化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ts val="2790"/>
              </a:lnSpc>
            </a:pPr>
            <a:r>
              <a:rPr sz="1200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费用报销管理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70"/>
              </a:spcBef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成本控制优化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  <a:spcBef>
                <a:spcPts val="1520"/>
              </a:spcBef>
            </a:pPr>
            <a:r>
              <a:rPr sz="1200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运营效率提升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8000"/>
              </a:lnSpc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智能招聘解决方案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4" name="textbox 934"/>
          <p:cNvSpPr/>
          <p:nvPr/>
        </p:nvSpPr>
        <p:spPr>
          <a:xfrm>
            <a:off x="8934433" y="3678700"/>
            <a:ext cx="2139950" cy="4838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400" b="1" kern="0" spc="-30" dirty="0">
                <a:solidFill>
                  <a:srgbClr val="C91C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CDP生态商城商业合作伙伴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89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多元化工作科技功能组合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38" name="picture 9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924544" y="4326635"/>
            <a:ext cx="320040" cy="1723806"/>
          </a:xfrm>
          <a:prstGeom prst="rect">
            <a:avLst/>
          </a:prstGeom>
        </p:spPr>
      </p:pic>
      <p:sp>
        <p:nvSpPr>
          <p:cNvPr id="940" name="textbox 940"/>
          <p:cNvSpPr/>
          <p:nvPr/>
        </p:nvSpPr>
        <p:spPr>
          <a:xfrm>
            <a:off x="8394855" y="1699706"/>
            <a:ext cx="1838325" cy="246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的薪酬管理合作伙伴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505" y="1393825"/>
            <a:ext cx="1637030" cy="67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" name="picture 9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37022" y="1221876"/>
            <a:ext cx="3491719" cy="1664594"/>
          </a:xfrm>
          <a:prstGeom prst="rect">
            <a:avLst/>
          </a:prstGeom>
        </p:spPr>
      </p:pic>
      <p:pic>
        <p:nvPicPr>
          <p:cNvPr id="944" name="picture 9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493021" y="2923676"/>
            <a:ext cx="3491718" cy="1664594"/>
          </a:xfrm>
          <a:prstGeom prst="rect">
            <a:avLst/>
          </a:prstGeom>
        </p:spPr>
      </p:pic>
      <p:pic>
        <p:nvPicPr>
          <p:cNvPr id="946" name="picture 9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937656" y="4625477"/>
            <a:ext cx="3491719" cy="1664593"/>
          </a:xfrm>
          <a:prstGeom prst="rect">
            <a:avLst/>
          </a:prstGeom>
        </p:spPr>
      </p:pic>
      <p:sp>
        <p:nvSpPr>
          <p:cNvPr id="948" name="rect 948"/>
          <p:cNvSpPr/>
          <p:nvPr/>
        </p:nvSpPr>
        <p:spPr>
          <a:xfrm>
            <a:off x="7555943" y="4688530"/>
            <a:ext cx="3367780" cy="1538488"/>
          </a:xfrm>
          <a:prstGeom prst="rect">
            <a:avLst/>
          </a:prstGeom>
          <a:solidFill>
            <a:srgbClr val="A40000">
              <a:alpha val="4313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0" name="rect 950"/>
          <p:cNvSpPr/>
          <p:nvPr/>
        </p:nvSpPr>
        <p:spPr>
          <a:xfrm>
            <a:off x="7556571" y="1284929"/>
            <a:ext cx="3365255" cy="1538488"/>
          </a:xfrm>
          <a:prstGeom prst="rect">
            <a:avLst/>
          </a:prstGeom>
          <a:solidFill>
            <a:srgbClr val="A40000">
              <a:alpha val="4313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2" name="rect 952"/>
          <p:cNvSpPr/>
          <p:nvPr/>
        </p:nvSpPr>
        <p:spPr>
          <a:xfrm>
            <a:off x="4000571" y="2986729"/>
            <a:ext cx="3365255" cy="1538488"/>
          </a:xfrm>
          <a:prstGeom prst="rect">
            <a:avLst/>
          </a:prstGeom>
          <a:solidFill>
            <a:srgbClr val="A20000">
              <a:alpha val="4313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4" name="textbox 954"/>
          <p:cNvSpPr/>
          <p:nvPr/>
        </p:nvSpPr>
        <p:spPr>
          <a:xfrm>
            <a:off x="-12700" y="215900"/>
            <a:ext cx="6728459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5"/>
              </a:spcBef>
            </a:pPr>
            <a:r>
              <a:rPr sz="23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六大优势赋能卓越企业</a:t>
            </a:r>
            <a:r>
              <a:rPr sz="2300" b="1" kern="0" spc="-3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，用科技</a:t>
            </a:r>
            <a:r>
              <a:rPr sz="23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助力可持续增长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6" name="path 956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8" name="textbox 958"/>
          <p:cNvSpPr/>
          <p:nvPr/>
        </p:nvSpPr>
        <p:spPr>
          <a:xfrm>
            <a:off x="597221" y="2888709"/>
            <a:ext cx="2487295" cy="10420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3900" b="1" kern="0" spc="-3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为什么选择</a:t>
            </a:r>
            <a:endParaRPr sz="3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81000"/>
              </a:lnSpc>
              <a:spcBef>
                <a:spcPts val="30"/>
              </a:spcBef>
            </a:pPr>
            <a:r>
              <a:rPr sz="3800" b="1" kern="0" spc="-230" dirty="0">
                <a:solidFill>
                  <a:srgbClr val="D800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3800" b="1" kern="0" spc="-220" dirty="0">
                <a:solidFill>
                  <a:srgbClr val="D800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HY</a:t>
            </a:r>
            <a:r>
              <a:rPr sz="3800" b="1" kern="0" spc="-180" dirty="0">
                <a:solidFill>
                  <a:srgbClr val="D800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800" b="1" kern="0" spc="-220" dirty="0">
                <a:solidFill>
                  <a:srgbClr val="D800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</a:t>
            </a:r>
            <a:r>
              <a:rPr sz="3800" b="1" kern="0" spc="-210" dirty="0">
                <a:solidFill>
                  <a:srgbClr val="D800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endParaRPr sz="3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0" name="textbox 960"/>
          <p:cNvSpPr/>
          <p:nvPr/>
        </p:nvSpPr>
        <p:spPr>
          <a:xfrm>
            <a:off x="4885392" y="3197885"/>
            <a:ext cx="2186939" cy="1085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buClrTx/>
              <a:buSzTx/>
              <a:buFontTx/>
            </a:pP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用户为中心, 员工体验  为核心</a:t>
            </a:r>
            <a:endParaRPr sz="1500" b="1" kern="0" spc="60" dirty="0">
              <a:solidFill>
                <a:srgbClr val="C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indent="6350" algn="l" rtl="0" eaLnBrk="0">
              <a:lnSpc>
                <a:spcPct val="136000"/>
              </a:lnSpc>
              <a:spcBef>
                <a:spcPts val="25"/>
              </a:spcBef>
            </a:pP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以用户为中心的服务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理念</a:t>
            </a:r>
            <a:r>
              <a:rPr sz="9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以员工体验</a:t>
            </a: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为核心的新一代产品</a:t>
            </a:r>
            <a:r>
              <a:rPr sz="900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，赋能</a:t>
            </a: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HR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</a:t>
            </a: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真</a:t>
            </a: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正的人力资源数字化和战略转型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2" name="textbox 962"/>
          <p:cNvSpPr/>
          <p:nvPr/>
        </p:nvSpPr>
        <p:spPr>
          <a:xfrm>
            <a:off x="8446093" y="1508785"/>
            <a:ext cx="2195195" cy="10407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buClrTx/>
              <a:buSzTx/>
              <a:buFontTx/>
            </a:pP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深耕行业, 客户成功</a:t>
            </a:r>
            <a:endParaRPr sz="1500" b="1" kern="0" spc="60" dirty="0">
              <a:solidFill>
                <a:srgbClr val="C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" indent="3810" algn="l" rtl="0" eaLnBrk="0">
              <a:lnSpc>
                <a:spcPct val="136000"/>
              </a:lnSpc>
              <a:spcBef>
                <a:spcPts val="40"/>
              </a:spcBef>
            </a:pP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深耕行业近20年</a:t>
            </a:r>
            <a:r>
              <a:rPr sz="900" kern="0" spc="-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，赋能45个行业</a:t>
            </a: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5000多家集团客户</a:t>
            </a:r>
            <a:r>
              <a:rPr sz="9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，积累了众多家客</a:t>
            </a: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户成功案例</a:t>
            </a:r>
            <a:r>
              <a:rPr sz="9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为客户实现敏捷转型</a:t>
            </a:r>
            <a:r>
              <a:rPr sz="900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</a:t>
            </a: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织效能提升贡献力量。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4" name="textbox 964"/>
          <p:cNvSpPr/>
          <p:nvPr/>
        </p:nvSpPr>
        <p:spPr>
          <a:xfrm>
            <a:off x="4891876" y="1528311"/>
            <a:ext cx="2180589" cy="1022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全场景化独特商业模式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ct val="141000"/>
              </a:lnSpc>
              <a:spcBef>
                <a:spcPts val="10"/>
              </a:spcBef>
            </a:pPr>
            <a:r>
              <a:rPr sz="900" kern="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通过推动人力资源数字化</a:t>
            </a:r>
            <a:r>
              <a:rPr sz="900" kern="0" spc="9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转型的基于全</a:t>
            </a:r>
            <a:r>
              <a:rPr sz="900" kern="0" spc="-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</a:t>
            </a:r>
            <a:r>
              <a:rPr sz="900" kern="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HR</a:t>
            </a:r>
            <a:r>
              <a:rPr sz="900" kern="0" spc="1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r>
              <a:rPr sz="900" kern="0" spc="1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平台加提供以实</a:t>
            </a:r>
            <a:r>
              <a:rPr sz="900" kern="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现客户</a:t>
            </a:r>
            <a:r>
              <a:rPr sz="900" kern="0" spc="-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1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价值为目标的一站式服务</a:t>
            </a:r>
            <a:r>
              <a:rPr sz="900" kern="0" spc="9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最终达成客户</a:t>
            </a:r>
            <a:r>
              <a:rPr sz="900" kern="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成功目标。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6" name="textbox 966"/>
          <p:cNvSpPr/>
          <p:nvPr/>
        </p:nvSpPr>
        <p:spPr>
          <a:xfrm>
            <a:off x="8448099" y="5001488"/>
            <a:ext cx="2192654" cy="843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buClrTx/>
              <a:buSzTx/>
              <a:buFontTx/>
            </a:pP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服务整合,赋能生态</a:t>
            </a:r>
            <a:endParaRPr sz="1500" b="1" kern="0" spc="60" dirty="0">
              <a:solidFill>
                <a:srgbClr val="C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2540" algn="l" rtl="0" eaLnBrk="0">
              <a:lnSpc>
                <a:spcPct val="134000"/>
              </a:lnSpc>
              <a:spcBef>
                <a:spcPts val="20"/>
              </a:spcBef>
            </a:pPr>
            <a:r>
              <a:rPr sz="9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生态化的数字平台集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成了数百家行业优</a:t>
            </a: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秀生态伙伴</a:t>
            </a:r>
            <a:r>
              <a:rPr sz="9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为企业数字化转型提供最</a:t>
            </a: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佳选择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8" name="textbox 968"/>
          <p:cNvSpPr/>
          <p:nvPr/>
        </p:nvSpPr>
        <p:spPr>
          <a:xfrm>
            <a:off x="4891876" y="5020811"/>
            <a:ext cx="2180589" cy="822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全球视野</a:t>
            </a:r>
            <a:r>
              <a:rPr sz="1500" b="1" kern="0" spc="-1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，本地实践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2540" algn="l" rtl="0" eaLnBrk="0">
              <a:lnSpc>
                <a:spcPct val="139000"/>
              </a:lnSpc>
              <a:spcBef>
                <a:spcPts val="30"/>
              </a:spcBef>
            </a:pPr>
            <a:r>
              <a:rPr sz="900" kern="0" spc="9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既有全球视野和最佳实践</a:t>
            </a:r>
            <a:r>
              <a:rPr sz="900" kern="0" spc="-13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，也积累了丰</a:t>
            </a:r>
            <a:r>
              <a:rPr sz="900" kern="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富的本地知识和洞见</a:t>
            </a:r>
            <a:r>
              <a:rPr sz="900" kern="0" spc="-12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4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能够为企业提供</a:t>
            </a:r>
            <a:r>
              <a:rPr sz="900" kern="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最适合的方案和服务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0" name="textbox 970"/>
          <p:cNvSpPr/>
          <p:nvPr/>
        </p:nvSpPr>
        <p:spPr>
          <a:xfrm>
            <a:off x="8461994" y="3417435"/>
            <a:ext cx="2179320" cy="6451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数据安全</a:t>
            </a:r>
            <a:r>
              <a:rPr sz="1500" b="1" kern="0" spc="-1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，合规保障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40000"/>
              </a:lnSpc>
              <a:spcBef>
                <a:spcPts val="105"/>
              </a:spcBef>
            </a:pPr>
            <a:r>
              <a:rPr sz="900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数据和信息安全性标准高；</a:t>
            </a:r>
            <a:r>
              <a:rPr sz="900" kern="0" spc="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中国唯一有</a:t>
            </a:r>
            <a:r>
              <a:rPr sz="900" kern="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SOC</a:t>
            </a:r>
            <a:r>
              <a:rPr sz="900" kern="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1-3合规证书的</a:t>
            </a:r>
            <a:r>
              <a:rPr sz="900" kern="0" spc="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HCM</a:t>
            </a:r>
            <a:r>
              <a:rPr sz="900" kern="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服务提</a:t>
            </a:r>
            <a:r>
              <a:rPr sz="900" kern="0" spc="6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供商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72" name="picture 9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  <p:sp>
        <p:nvSpPr>
          <p:cNvPr id="974" name="path 974"/>
          <p:cNvSpPr/>
          <p:nvPr/>
        </p:nvSpPr>
        <p:spPr>
          <a:xfrm>
            <a:off x="4197350" y="1736725"/>
            <a:ext cx="535940" cy="539115"/>
          </a:xfrm>
          <a:custGeom>
            <a:avLst/>
            <a:gdLst/>
            <a:ahLst/>
            <a:cxnLst/>
            <a:rect l="0" t="0" r="0" b="0"/>
            <a:pathLst>
              <a:path w="844" h="849">
                <a:moveTo>
                  <a:pt x="350" y="423"/>
                </a:moveTo>
                <a:cubicBezTo>
                  <a:pt x="350" y="384"/>
                  <a:pt x="382" y="352"/>
                  <a:pt x="422" y="352"/>
                </a:cubicBezTo>
                <a:cubicBezTo>
                  <a:pt x="462" y="352"/>
                  <a:pt x="495" y="384"/>
                  <a:pt x="495" y="424"/>
                </a:cubicBezTo>
                <a:cubicBezTo>
                  <a:pt x="495" y="464"/>
                  <a:pt x="462" y="496"/>
                  <a:pt x="422" y="496"/>
                </a:cubicBezTo>
                <a:cubicBezTo>
                  <a:pt x="382" y="496"/>
                  <a:pt x="350" y="464"/>
                  <a:pt x="350" y="423"/>
                </a:cubicBezTo>
              </a:path>
              <a:path w="844" h="849">
                <a:moveTo>
                  <a:pt x="743" y="416"/>
                </a:moveTo>
                <a:cubicBezTo>
                  <a:pt x="724" y="400"/>
                  <a:pt x="702" y="387"/>
                  <a:pt x="680" y="373"/>
                </a:cubicBezTo>
                <a:cubicBezTo>
                  <a:pt x="690" y="360"/>
                  <a:pt x="701" y="346"/>
                  <a:pt x="709" y="333"/>
                </a:cubicBezTo>
                <a:cubicBezTo>
                  <a:pt x="712" y="333"/>
                  <a:pt x="716" y="333"/>
                  <a:pt x="719" y="333"/>
                </a:cubicBezTo>
                <a:cubicBezTo>
                  <a:pt x="743" y="333"/>
                  <a:pt x="761" y="314"/>
                  <a:pt x="761" y="290"/>
                </a:cubicBezTo>
                <a:cubicBezTo>
                  <a:pt x="761" y="279"/>
                  <a:pt x="756" y="267"/>
                  <a:pt x="748" y="260"/>
                </a:cubicBezTo>
                <a:cubicBezTo>
                  <a:pt x="768" y="208"/>
                  <a:pt x="768" y="165"/>
                  <a:pt x="748" y="142"/>
                </a:cubicBezTo>
                <a:cubicBezTo>
                  <a:pt x="733" y="125"/>
                  <a:pt x="711" y="116"/>
                  <a:pt x="682" y="116"/>
                </a:cubicBezTo>
                <a:cubicBezTo>
                  <a:pt x="635" y="116"/>
                  <a:pt x="571" y="138"/>
                  <a:pt x="502" y="177"/>
                </a:cubicBezTo>
                <a:cubicBezTo>
                  <a:pt x="494" y="158"/>
                  <a:pt x="485" y="142"/>
                  <a:pt x="477" y="126"/>
                </a:cubicBezTo>
                <a:cubicBezTo>
                  <a:pt x="484" y="118"/>
                  <a:pt x="489" y="109"/>
                  <a:pt x="489" y="98"/>
                </a:cubicBezTo>
                <a:cubicBezTo>
                  <a:pt x="489" y="74"/>
                  <a:pt x="470" y="55"/>
                  <a:pt x="447" y="55"/>
                </a:cubicBezTo>
                <a:cubicBezTo>
                  <a:pt x="442" y="55"/>
                  <a:pt x="437" y="55"/>
                  <a:pt x="432" y="57"/>
                </a:cubicBezTo>
                <a:cubicBezTo>
                  <a:pt x="401" y="21"/>
                  <a:pt x="369" y="0"/>
                  <a:pt x="341" y="0"/>
                </a:cubicBezTo>
                <a:cubicBezTo>
                  <a:pt x="336" y="0"/>
                  <a:pt x="332" y="0"/>
                  <a:pt x="327" y="1"/>
                </a:cubicBezTo>
                <a:cubicBezTo>
                  <a:pt x="274" y="13"/>
                  <a:pt x="243" y="101"/>
                  <a:pt x="243" y="224"/>
                </a:cubicBezTo>
                <a:cubicBezTo>
                  <a:pt x="223" y="223"/>
                  <a:pt x="205" y="221"/>
                  <a:pt x="186" y="221"/>
                </a:cubicBezTo>
                <a:cubicBezTo>
                  <a:pt x="181" y="201"/>
                  <a:pt x="164" y="187"/>
                  <a:pt x="144" y="187"/>
                </a:cubicBezTo>
                <a:cubicBezTo>
                  <a:pt x="122" y="187"/>
                  <a:pt x="104" y="204"/>
                  <a:pt x="102" y="226"/>
                </a:cubicBezTo>
                <a:cubicBezTo>
                  <a:pt x="53" y="236"/>
                  <a:pt x="23" y="257"/>
                  <a:pt x="13" y="285"/>
                </a:cubicBezTo>
                <a:cubicBezTo>
                  <a:pt x="0" y="326"/>
                  <a:pt x="30" y="378"/>
                  <a:pt x="100" y="432"/>
                </a:cubicBezTo>
                <a:cubicBezTo>
                  <a:pt x="119" y="448"/>
                  <a:pt x="139" y="461"/>
                  <a:pt x="161" y="475"/>
                </a:cubicBezTo>
                <a:cubicBezTo>
                  <a:pt x="146" y="497"/>
                  <a:pt x="132" y="517"/>
                  <a:pt x="121" y="537"/>
                </a:cubicBezTo>
                <a:cubicBezTo>
                  <a:pt x="112" y="551"/>
                  <a:pt x="105" y="564"/>
                  <a:pt x="100" y="576"/>
                </a:cubicBezTo>
                <a:cubicBezTo>
                  <a:pt x="99" y="576"/>
                  <a:pt x="97" y="576"/>
                  <a:pt x="97" y="576"/>
                </a:cubicBezTo>
                <a:cubicBezTo>
                  <a:pt x="73" y="576"/>
                  <a:pt x="55" y="595"/>
                  <a:pt x="55" y="619"/>
                </a:cubicBezTo>
                <a:cubicBezTo>
                  <a:pt x="55" y="635"/>
                  <a:pt x="65" y="651"/>
                  <a:pt x="79" y="657"/>
                </a:cubicBezTo>
                <a:cubicBezTo>
                  <a:pt x="79" y="678"/>
                  <a:pt x="85" y="695"/>
                  <a:pt x="95" y="706"/>
                </a:cubicBezTo>
                <a:cubicBezTo>
                  <a:pt x="109" y="723"/>
                  <a:pt x="131" y="732"/>
                  <a:pt x="159" y="732"/>
                </a:cubicBezTo>
                <a:cubicBezTo>
                  <a:pt x="208" y="732"/>
                  <a:pt x="270" y="710"/>
                  <a:pt x="339" y="671"/>
                </a:cubicBezTo>
                <a:cubicBezTo>
                  <a:pt x="351" y="695"/>
                  <a:pt x="363" y="717"/>
                  <a:pt x="374" y="737"/>
                </a:cubicBezTo>
                <a:cubicBezTo>
                  <a:pt x="366" y="745"/>
                  <a:pt x="363" y="754"/>
                  <a:pt x="363" y="766"/>
                </a:cubicBezTo>
                <a:cubicBezTo>
                  <a:pt x="363" y="789"/>
                  <a:pt x="381" y="808"/>
                  <a:pt x="405" y="808"/>
                </a:cubicBezTo>
                <a:cubicBezTo>
                  <a:pt x="411" y="808"/>
                  <a:pt x="416" y="806"/>
                  <a:pt x="423" y="805"/>
                </a:cubicBezTo>
                <a:cubicBezTo>
                  <a:pt x="448" y="832"/>
                  <a:pt x="475" y="849"/>
                  <a:pt x="502" y="849"/>
                </a:cubicBezTo>
                <a:cubicBezTo>
                  <a:pt x="506" y="849"/>
                  <a:pt x="511" y="849"/>
                  <a:pt x="514" y="847"/>
                </a:cubicBezTo>
                <a:cubicBezTo>
                  <a:pt x="556" y="837"/>
                  <a:pt x="585" y="784"/>
                  <a:pt x="595" y="696"/>
                </a:cubicBezTo>
                <a:cubicBezTo>
                  <a:pt x="598" y="673"/>
                  <a:pt x="600" y="649"/>
                  <a:pt x="600" y="624"/>
                </a:cubicBezTo>
                <a:cubicBezTo>
                  <a:pt x="623" y="625"/>
                  <a:pt x="645" y="627"/>
                  <a:pt x="667" y="627"/>
                </a:cubicBezTo>
                <a:cubicBezTo>
                  <a:pt x="669" y="627"/>
                  <a:pt x="672" y="627"/>
                  <a:pt x="674" y="627"/>
                </a:cubicBezTo>
                <a:cubicBezTo>
                  <a:pt x="679" y="644"/>
                  <a:pt x="694" y="656"/>
                  <a:pt x="712" y="656"/>
                </a:cubicBezTo>
                <a:cubicBezTo>
                  <a:pt x="734" y="656"/>
                  <a:pt x="751" y="639"/>
                  <a:pt x="754" y="619"/>
                </a:cubicBezTo>
                <a:cubicBezTo>
                  <a:pt x="795" y="608"/>
                  <a:pt x="820" y="590"/>
                  <a:pt x="828" y="563"/>
                </a:cubicBezTo>
                <a:cubicBezTo>
                  <a:pt x="844" y="522"/>
                  <a:pt x="812" y="470"/>
                  <a:pt x="743" y="416"/>
                </a:cubicBezTo>
                <a:moveTo>
                  <a:pt x="682" y="133"/>
                </a:moveTo>
                <a:cubicBezTo>
                  <a:pt x="706" y="133"/>
                  <a:pt x="724" y="140"/>
                  <a:pt x="734" y="152"/>
                </a:cubicBezTo>
                <a:cubicBezTo>
                  <a:pt x="751" y="172"/>
                  <a:pt x="749" y="206"/>
                  <a:pt x="733" y="252"/>
                </a:cubicBezTo>
                <a:cubicBezTo>
                  <a:pt x="727" y="250"/>
                  <a:pt x="724" y="248"/>
                  <a:pt x="719" y="248"/>
                </a:cubicBezTo>
                <a:cubicBezTo>
                  <a:pt x="696" y="248"/>
                  <a:pt x="677" y="268"/>
                  <a:pt x="677" y="290"/>
                </a:cubicBezTo>
                <a:cubicBezTo>
                  <a:pt x="677" y="304"/>
                  <a:pt x="684" y="317"/>
                  <a:pt x="694" y="324"/>
                </a:cubicBezTo>
                <a:cubicBezTo>
                  <a:pt x="685" y="338"/>
                  <a:pt x="675" y="351"/>
                  <a:pt x="665" y="365"/>
                </a:cubicBezTo>
                <a:cubicBezTo>
                  <a:pt x="632" y="345"/>
                  <a:pt x="593" y="324"/>
                  <a:pt x="551" y="307"/>
                </a:cubicBezTo>
                <a:cubicBezTo>
                  <a:pt x="539" y="265"/>
                  <a:pt x="524" y="228"/>
                  <a:pt x="509" y="192"/>
                </a:cubicBezTo>
                <a:cubicBezTo>
                  <a:pt x="576" y="155"/>
                  <a:pt x="638" y="133"/>
                  <a:pt x="682" y="133"/>
                </a:cubicBezTo>
                <a:moveTo>
                  <a:pt x="376" y="556"/>
                </a:moveTo>
                <a:cubicBezTo>
                  <a:pt x="353" y="547"/>
                  <a:pt x="329" y="537"/>
                  <a:pt x="305" y="529"/>
                </a:cubicBezTo>
                <a:cubicBezTo>
                  <a:pt x="299" y="505"/>
                  <a:pt x="292" y="480"/>
                  <a:pt x="287" y="454"/>
                </a:cubicBezTo>
                <a:cubicBezTo>
                  <a:pt x="280" y="427"/>
                  <a:pt x="275" y="400"/>
                  <a:pt x="272" y="375"/>
                </a:cubicBezTo>
                <a:cubicBezTo>
                  <a:pt x="290" y="356"/>
                  <a:pt x="311" y="338"/>
                  <a:pt x="331" y="319"/>
                </a:cubicBezTo>
                <a:cubicBezTo>
                  <a:pt x="351" y="302"/>
                  <a:pt x="371" y="285"/>
                  <a:pt x="391" y="270"/>
                </a:cubicBezTo>
                <a:cubicBezTo>
                  <a:pt x="416" y="277"/>
                  <a:pt x="440" y="284"/>
                  <a:pt x="465" y="292"/>
                </a:cubicBezTo>
                <a:cubicBezTo>
                  <a:pt x="490" y="301"/>
                  <a:pt x="514" y="311"/>
                  <a:pt x="537" y="319"/>
                </a:cubicBezTo>
                <a:cubicBezTo>
                  <a:pt x="544" y="343"/>
                  <a:pt x="549" y="368"/>
                  <a:pt x="556" y="394"/>
                </a:cubicBezTo>
                <a:cubicBezTo>
                  <a:pt x="561" y="421"/>
                  <a:pt x="566" y="448"/>
                  <a:pt x="571" y="473"/>
                </a:cubicBezTo>
                <a:cubicBezTo>
                  <a:pt x="553" y="492"/>
                  <a:pt x="532" y="510"/>
                  <a:pt x="511" y="529"/>
                </a:cubicBezTo>
                <a:cubicBezTo>
                  <a:pt x="492" y="546"/>
                  <a:pt x="472" y="563"/>
                  <a:pt x="450" y="578"/>
                </a:cubicBezTo>
                <a:cubicBezTo>
                  <a:pt x="427" y="571"/>
                  <a:pt x="401" y="564"/>
                  <a:pt x="376" y="556"/>
                </a:cubicBezTo>
                <a:moveTo>
                  <a:pt x="433" y="590"/>
                </a:moveTo>
                <a:cubicBezTo>
                  <a:pt x="405" y="612"/>
                  <a:pt x="376" y="630"/>
                  <a:pt x="348" y="647"/>
                </a:cubicBezTo>
                <a:cubicBezTo>
                  <a:pt x="334" y="617"/>
                  <a:pt x="322" y="585"/>
                  <a:pt x="312" y="549"/>
                </a:cubicBezTo>
                <a:cubicBezTo>
                  <a:pt x="331" y="558"/>
                  <a:pt x="351" y="564"/>
                  <a:pt x="371" y="571"/>
                </a:cubicBezTo>
                <a:cubicBezTo>
                  <a:pt x="393" y="578"/>
                  <a:pt x="413" y="585"/>
                  <a:pt x="433" y="590"/>
                </a:cubicBezTo>
                <a:moveTo>
                  <a:pt x="260" y="243"/>
                </a:moveTo>
                <a:cubicBezTo>
                  <a:pt x="295" y="248"/>
                  <a:pt x="332" y="255"/>
                  <a:pt x="371" y="265"/>
                </a:cubicBezTo>
                <a:cubicBezTo>
                  <a:pt x="354" y="279"/>
                  <a:pt x="337" y="292"/>
                  <a:pt x="321" y="306"/>
                </a:cubicBezTo>
                <a:cubicBezTo>
                  <a:pt x="302" y="323"/>
                  <a:pt x="285" y="338"/>
                  <a:pt x="268" y="353"/>
                </a:cubicBezTo>
                <a:cubicBezTo>
                  <a:pt x="263" y="316"/>
                  <a:pt x="260" y="279"/>
                  <a:pt x="260" y="243"/>
                </a:cubicBezTo>
                <a:moveTo>
                  <a:pt x="270" y="458"/>
                </a:moveTo>
                <a:cubicBezTo>
                  <a:pt x="275" y="480"/>
                  <a:pt x="280" y="500"/>
                  <a:pt x="285" y="520"/>
                </a:cubicBezTo>
                <a:cubicBezTo>
                  <a:pt x="250" y="503"/>
                  <a:pt x="216" y="488"/>
                  <a:pt x="186" y="470"/>
                </a:cubicBezTo>
                <a:cubicBezTo>
                  <a:pt x="208" y="443"/>
                  <a:pt x="232" y="416"/>
                  <a:pt x="257" y="390"/>
                </a:cubicBezTo>
                <a:cubicBezTo>
                  <a:pt x="260" y="412"/>
                  <a:pt x="265" y="434"/>
                  <a:pt x="270" y="458"/>
                </a:cubicBezTo>
                <a:moveTo>
                  <a:pt x="408" y="258"/>
                </a:moveTo>
                <a:cubicBezTo>
                  <a:pt x="438" y="236"/>
                  <a:pt x="467" y="218"/>
                  <a:pt x="495" y="201"/>
                </a:cubicBezTo>
                <a:cubicBezTo>
                  <a:pt x="507" y="231"/>
                  <a:pt x="519" y="263"/>
                  <a:pt x="531" y="299"/>
                </a:cubicBezTo>
                <a:cubicBezTo>
                  <a:pt x="511" y="290"/>
                  <a:pt x="490" y="284"/>
                  <a:pt x="470" y="277"/>
                </a:cubicBezTo>
                <a:cubicBezTo>
                  <a:pt x="450" y="270"/>
                  <a:pt x="430" y="263"/>
                  <a:pt x="408" y="258"/>
                </a:cubicBezTo>
                <a:moveTo>
                  <a:pt x="522" y="542"/>
                </a:moveTo>
                <a:cubicBezTo>
                  <a:pt x="539" y="525"/>
                  <a:pt x="558" y="510"/>
                  <a:pt x="573" y="495"/>
                </a:cubicBezTo>
                <a:cubicBezTo>
                  <a:pt x="578" y="532"/>
                  <a:pt x="581" y="569"/>
                  <a:pt x="583" y="605"/>
                </a:cubicBezTo>
                <a:cubicBezTo>
                  <a:pt x="548" y="600"/>
                  <a:pt x="511" y="593"/>
                  <a:pt x="472" y="583"/>
                </a:cubicBezTo>
                <a:cubicBezTo>
                  <a:pt x="489" y="569"/>
                  <a:pt x="506" y="556"/>
                  <a:pt x="522" y="542"/>
                </a:cubicBezTo>
                <a:moveTo>
                  <a:pt x="573" y="390"/>
                </a:moveTo>
                <a:cubicBezTo>
                  <a:pt x="568" y="368"/>
                  <a:pt x="563" y="348"/>
                  <a:pt x="556" y="328"/>
                </a:cubicBezTo>
                <a:cubicBezTo>
                  <a:pt x="593" y="345"/>
                  <a:pt x="625" y="360"/>
                  <a:pt x="655" y="378"/>
                </a:cubicBezTo>
                <a:cubicBezTo>
                  <a:pt x="635" y="405"/>
                  <a:pt x="611" y="432"/>
                  <a:pt x="585" y="460"/>
                </a:cubicBezTo>
                <a:cubicBezTo>
                  <a:pt x="581" y="436"/>
                  <a:pt x="578" y="414"/>
                  <a:pt x="573" y="390"/>
                </a:cubicBezTo>
                <a:moveTo>
                  <a:pt x="331" y="18"/>
                </a:moveTo>
                <a:cubicBezTo>
                  <a:pt x="334" y="16"/>
                  <a:pt x="337" y="16"/>
                  <a:pt x="341" y="16"/>
                </a:cubicBezTo>
                <a:cubicBezTo>
                  <a:pt x="364" y="16"/>
                  <a:pt x="391" y="35"/>
                  <a:pt x="418" y="67"/>
                </a:cubicBezTo>
                <a:cubicBezTo>
                  <a:pt x="410" y="74"/>
                  <a:pt x="405" y="86"/>
                  <a:pt x="405" y="98"/>
                </a:cubicBezTo>
                <a:cubicBezTo>
                  <a:pt x="405" y="121"/>
                  <a:pt x="423" y="140"/>
                  <a:pt x="447" y="140"/>
                </a:cubicBezTo>
                <a:cubicBezTo>
                  <a:pt x="453" y="140"/>
                  <a:pt x="458" y="138"/>
                  <a:pt x="464" y="137"/>
                </a:cubicBezTo>
                <a:cubicBezTo>
                  <a:pt x="472" y="152"/>
                  <a:pt x="480" y="167"/>
                  <a:pt x="489" y="186"/>
                </a:cubicBezTo>
                <a:cubicBezTo>
                  <a:pt x="455" y="204"/>
                  <a:pt x="422" y="226"/>
                  <a:pt x="388" y="252"/>
                </a:cubicBezTo>
                <a:cubicBezTo>
                  <a:pt x="344" y="240"/>
                  <a:pt x="300" y="231"/>
                  <a:pt x="260" y="226"/>
                </a:cubicBezTo>
                <a:cubicBezTo>
                  <a:pt x="260" y="111"/>
                  <a:pt x="285" y="28"/>
                  <a:pt x="331" y="18"/>
                </a:cubicBezTo>
                <a:moveTo>
                  <a:pt x="110" y="419"/>
                </a:moveTo>
                <a:cubicBezTo>
                  <a:pt x="48" y="370"/>
                  <a:pt x="18" y="323"/>
                  <a:pt x="30" y="290"/>
                </a:cubicBezTo>
                <a:cubicBezTo>
                  <a:pt x="36" y="268"/>
                  <a:pt x="63" y="252"/>
                  <a:pt x="105" y="243"/>
                </a:cubicBezTo>
                <a:cubicBezTo>
                  <a:pt x="110" y="260"/>
                  <a:pt x="126" y="272"/>
                  <a:pt x="144" y="272"/>
                </a:cubicBezTo>
                <a:cubicBezTo>
                  <a:pt x="164" y="272"/>
                  <a:pt x="181" y="257"/>
                  <a:pt x="186" y="238"/>
                </a:cubicBezTo>
                <a:cubicBezTo>
                  <a:pt x="205" y="238"/>
                  <a:pt x="223" y="240"/>
                  <a:pt x="243" y="241"/>
                </a:cubicBezTo>
                <a:cubicBezTo>
                  <a:pt x="243" y="280"/>
                  <a:pt x="247" y="324"/>
                  <a:pt x="253" y="368"/>
                </a:cubicBezTo>
                <a:cubicBezTo>
                  <a:pt x="223" y="399"/>
                  <a:pt x="196" y="431"/>
                  <a:pt x="173" y="461"/>
                </a:cubicBezTo>
                <a:cubicBezTo>
                  <a:pt x="149" y="448"/>
                  <a:pt x="129" y="434"/>
                  <a:pt x="110" y="419"/>
                </a:cubicBezTo>
                <a:moveTo>
                  <a:pt x="159" y="715"/>
                </a:moveTo>
                <a:cubicBezTo>
                  <a:pt x="136" y="715"/>
                  <a:pt x="119" y="708"/>
                  <a:pt x="109" y="696"/>
                </a:cubicBezTo>
                <a:cubicBezTo>
                  <a:pt x="100" y="688"/>
                  <a:pt x="97" y="676"/>
                  <a:pt x="97" y="661"/>
                </a:cubicBezTo>
                <a:cubicBezTo>
                  <a:pt x="121" y="661"/>
                  <a:pt x="139" y="642"/>
                  <a:pt x="139" y="619"/>
                </a:cubicBezTo>
                <a:cubicBezTo>
                  <a:pt x="139" y="603"/>
                  <a:pt x="129" y="590"/>
                  <a:pt x="117" y="581"/>
                </a:cubicBezTo>
                <a:cubicBezTo>
                  <a:pt x="122" y="571"/>
                  <a:pt x="127" y="558"/>
                  <a:pt x="136" y="546"/>
                </a:cubicBezTo>
                <a:cubicBezTo>
                  <a:pt x="146" y="525"/>
                  <a:pt x="161" y="505"/>
                  <a:pt x="176" y="483"/>
                </a:cubicBezTo>
                <a:cubicBezTo>
                  <a:pt x="211" y="503"/>
                  <a:pt x="250" y="524"/>
                  <a:pt x="292" y="541"/>
                </a:cubicBezTo>
                <a:cubicBezTo>
                  <a:pt x="304" y="583"/>
                  <a:pt x="317" y="620"/>
                  <a:pt x="332" y="656"/>
                </a:cubicBezTo>
                <a:cubicBezTo>
                  <a:pt x="265" y="693"/>
                  <a:pt x="205" y="715"/>
                  <a:pt x="159" y="715"/>
                </a:cubicBezTo>
                <a:moveTo>
                  <a:pt x="578" y="693"/>
                </a:moveTo>
                <a:cubicBezTo>
                  <a:pt x="569" y="772"/>
                  <a:pt x="544" y="823"/>
                  <a:pt x="511" y="830"/>
                </a:cubicBezTo>
                <a:cubicBezTo>
                  <a:pt x="507" y="832"/>
                  <a:pt x="506" y="832"/>
                  <a:pt x="502" y="832"/>
                </a:cubicBezTo>
                <a:cubicBezTo>
                  <a:pt x="480" y="832"/>
                  <a:pt x="458" y="818"/>
                  <a:pt x="435" y="794"/>
                </a:cubicBezTo>
                <a:cubicBezTo>
                  <a:pt x="442" y="786"/>
                  <a:pt x="447" y="777"/>
                  <a:pt x="447" y="766"/>
                </a:cubicBezTo>
                <a:cubicBezTo>
                  <a:pt x="447" y="742"/>
                  <a:pt x="428" y="723"/>
                  <a:pt x="405" y="723"/>
                </a:cubicBezTo>
                <a:cubicBezTo>
                  <a:pt x="398" y="723"/>
                  <a:pt x="393" y="725"/>
                  <a:pt x="386" y="727"/>
                </a:cubicBezTo>
                <a:cubicBezTo>
                  <a:pt x="376" y="708"/>
                  <a:pt x="364" y="686"/>
                  <a:pt x="354" y="662"/>
                </a:cubicBezTo>
                <a:cubicBezTo>
                  <a:pt x="386" y="644"/>
                  <a:pt x="422" y="622"/>
                  <a:pt x="455" y="597"/>
                </a:cubicBezTo>
                <a:cubicBezTo>
                  <a:pt x="499" y="608"/>
                  <a:pt x="543" y="617"/>
                  <a:pt x="583" y="622"/>
                </a:cubicBezTo>
                <a:cubicBezTo>
                  <a:pt x="583" y="647"/>
                  <a:pt x="581" y="671"/>
                  <a:pt x="578" y="693"/>
                </a:cubicBezTo>
                <a:moveTo>
                  <a:pt x="813" y="558"/>
                </a:moveTo>
                <a:cubicBezTo>
                  <a:pt x="807" y="578"/>
                  <a:pt x="785" y="591"/>
                  <a:pt x="753" y="602"/>
                </a:cubicBezTo>
                <a:cubicBezTo>
                  <a:pt x="748" y="583"/>
                  <a:pt x="733" y="569"/>
                  <a:pt x="712" y="569"/>
                </a:cubicBezTo>
                <a:cubicBezTo>
                  <a:pt x="690" y="569"/>
                  <a:pt x="672" y="588"/>
                  <a:pt x="670" y="610"/>
                </a:cubicBezTo>
                <a:cubicBezTo>
                  <a:pt x="670" y="610"/>
                  <a:pt x="669" y="610"/>
                  <a:pt x="667" y="610"/>
                </a:cubicBezTo>
                <a:cubicBezTo>
                  <a:pt x="645" y="610"/>
                  <a:pt x="623" y="608"/>
                  <a:pt x="600" y="607"/>
                </a:cubicBezTo>
                <a:cubicBezTo>
                  <a:pt x="598" y="566"/>
                  <a:pt x="595" y="524"/>
                  <a:pt x="588" y="480"/>
                </a:cubicBezTo>
                <a:cubicBezTo>
                  <a:pt x="618" y="449"/>
                  <a:pt x="647" y="417"/>
                  <a:pt x="670" y="387"/>
                </a:cubicBezTo>
                <a:cubicBezTo>
                  <a:pt x="692" y="400"/>
                  <a:pt x="714" y="414"/>
                  <a:pt x="733" y="429"/>
                </a:cubicBezTo>
                <a:cubicBezTo>
                  <a:pt x="795" y="478"/>
                  <a:pt x="823" y="525"/>
                  <a:pt x="813" y="558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76" name="path 976"/>
          <p:cNvSpPr/>
          <p:nvPr/>
        </p:nvSpPr>
        <p:spPr>
          <a:xfrm>
            <a:off x="4160520" y="3494404"/>
            <a:ext cx="547370" cy="518159"/>
          </a:xfrm>
          <a:custGeom>
            <a:avLst/>
            <a:gdLst/>
            <a:ahLst/>
            <a:cxnLst/>
            <a:rect l="0" t="0" r="0" b="0"/>
            <a:pathLst>
              <a:path w="862" h="815">
                <a:moveTo>
                  <a:pt x="447" y="208"/>
                </a:moveTo>
                <a:cubicBezTo>
                  <a:pt x="449" y="182"/>
                  <a:pt x="449" y="182"/>
                  <a:pt x="449" y="182"/>
                </a:cubicBezTo>
                <a:cubicBezTo>
                  <a:pt x="439" y="180"/>
                  <a:pt x="426" y="180"/>
                  <a:pt x="414" y="182"/>
                </a:cubicBezTo>
                <a:cubicBezTo>
                  <a:pt x="416" y="206"/>
                  <a:pt x="416" y="206"/>
                  <a:pt x="416" y="206"/>
                </a:cubicBezTo>
                <a:cubicBezTo>
                  <a:pt x="426" y="206"/>
                  <a:pt x="437" y="206"/>
                  <a:pt x="447" y="208"/>
                </a:cubicBezTo>
              </a:path>
              <a:path w="862" h="815">
                <a:moveTo>
                  <a:pt x="480" y="212"/>
                </a:moveTo>
                <a:cubicBezTo>
                  <a:pt x="490" y="214"/>
                  <a:pt x="500" y="216"/>
                  <a:pt x="511" y="220"/>
                </a:cubicBezTo>
                <a:cubicBezTo>
                  <a:pt x="519" y="197"/>
                  <a:pt x="519" y="197"/>
                  <a:pt x="519" y="197"/>
                </a:cubicBezTo>
                <a:cubicBezTo>
                  <a:pt x="509" y="193"/>
                  <a:pt x="496" y="188"/>
                  <a:pt x="486" y="186"/>
                </a:cubicBezTo>
                <a:lnTo>
                  <a:pt x="480" y="212"/>
                </a:lnTo>
              </a:path>
              <a:path w="862" h="815">
                <a:moveTo>
                  <a:pt x="582" y="234"/>
                </a:moveTo>
                <a:cubicBezTo>
                  <a:pt x="572" y="225"/>
                  <a:pt x="561" y="219"/>
                  <a:pt x="551" y="212"/>
                </a:cubicBezTo>
                <a:cubicBezTo>
                  <a:pt x="540" y="236"/>
                  <a:pt x="540" y="236"/>
                  <a:pt x="540" y="236"/>
                </a:cubicBezTo>
                <a:cubicBezTo>
                  <a:pt x="549" y="240"/>
                  <a:pt x="557" y="246"/>
                  <a:pt x="566" y="253"/>
                </a:cubicBezTo>
                <a:lnTo>
                  <a:pt x="582" y="234"/>
                </a:lnTo>
              </a:path>
              <a:path w="862" h="815">
                <a:moveTo>
                  <a:pt x="325" y="233"/>
                </a:moveTo>
                <a:cubicBezTo>
                  <a:pt x="312" y="210"/>
                  <a:pt x="312" y="210"/>
                  <a:pt x="312" y="210"/>
                </a:cubicBezTo>
                <a:cubicBezTo>
                  <a:pt x="302" y="216"/>
                  <a:pt x="291" y="223"/>
                  <a:pt x="283" y="231"/>
                </a:cubicBezTo>
                <a:cubicBezTo>
                  <a:pt x="298" y="250"/>
                  <a:pt x="298" y="250"/>
                  <a:pt x="298" y="250"/>
                </a:cubicBezTo>
                <a:cubicBezTo>
                  <a:pt x="306" y="244"/>
                  <a:pt x="315" y="238"/>
                  <a:pt x="325" y="233"/>
                </a:cubicBezTo>
              </a:path>
              <a:path w="862" h="815">
                <a:moveTo>
                  <a:pt x="384" y="212"/>
                </a:moveTo>
                <a:cubicBezTo>
                  <a:pt x="380" y="186"/>
                  <a:pt x="380" y="186"/>
                  <a:pt x="380" y="186"/>
                </a:cubicBezTo>
                <a:cubicBezTo>
                  <a:pt x="367" y="188"/>
                  <a:pt x="357" y="191"/>
                  <a:pt x="344" y="195"/>
                </a:cubicBezTo>
                <a:cubicBezTo>
                  <a:pt x="353" y="220"/>
                  <a:pt x="353" y="220"/>
                  <a:pt x="353" y="220"/>
                </a:cubicBezTo>
                <a:cubicBezTo>
                  <a:pt x="363" y="216"/>
                  <a:pt x="373" y="214"/>
                  <a:pt x="384" y="212"/>
                </a:cubicBezTo>
              </a:path>
              <a:path w="862" h="815">
                <a:moveTo>
                  <a:pt x="631" y="285"/>
                </a:moveTo>
                <a:cubicBezTo>
                  <a:pt x="625" y="276"/>
                  <a:pt x="616" y="265"/>
                  <a:pt x="608" y="257"/>
                </a:cubicBezTo>
                <a:cubicBezTo>
                  <a:pt x="589" y="274"/>
                  <a:pt x="589" y="274"/>
                  <a:pt x="589" y="274"/>
                </a:cubicBezTo>
                <a:cubicBezTo>
                  <a:pt x="597" y="282"/>
                  <a:pt x="604" y="291"/>
                  <a:pt x="610" y="299"/>
                </a:cubicBezTo>
                <a:lnTo>
                  <a:pt x="631" y="285"/>
                </a:lnTo>
              </a:path>
              <a:path w="862" h="815">
                <a:moveTo>
                  <a:pt x="401" y="633"/>
                </a:moveTo>
                <a:cubicBezTo>
                  <a:pt x="410" y="633"/>
                  <a:pt x="420" y="635"/>
                  <a:pt x="431" y="635"/>
                </a:cubicBezTo>
                <a:cubicBezTo>
                  <a:pt x="433" y="635"/>
                  <a:pt x="435" y="635"/>
                  <a:pt x="435" y="635"/>
                </a:cubicBezTo>
                <a:cubicBezTo>
                  <a:pt x="435" y="609"/>
                  <a:pt x="435" y="609"/>
                  <a:pt x="435" y="609"/>
                </a:cubicBezTo>
                <a:cubicBezTo>
                  <a:pt x="425" y="609"/>
                  <a:pt x="414" y="609"/>
                  <a:pt x="403" y="607"/>
                </a:cubicBezTo>
                <a:lnTo>
                  <a:pt x="401" y="633"/>
                </a:lnTo>
              </a:path>
              <a:path w="862" h="815">
                <a:moveTo>
                  <a:pt x="661" y="350"/>
                </a:moveTo>
                <a:cubicBezTo>
                  <a:pt x="659" y="339"/>
                  <a:pt x="654" y="327"/>
                  <a:pt x="648" y="316"/>
                </a:cubicBezTo>
                <a:cubicBezTo>
                  <a:pt x="625" y="327"/>
                  <a:pt x="625" y="327"/>
                  <a:pt x="625" y="327"/>
                </a:cubicBezTo>
                <a:cubicBezTo>
                  <a:pt x="629" y="337"/>
                  <a:pt x="633" y="346"/>
                  <a:pt x="638" y="356"/>
                </a:cubicBezTo>
                <a:lnTo>
                  <a:pt x="661" y="350"/>
                </a:lnTo>
              </a:path>
              <a:path w="862" h="815">
                <a:moveTo>
                  <a:pt x="642" y="512"/>
                </a:moveTo>
                <a:cubicBezTo>
                  <a:pt x="648" y="501"/>
                  <a:pt x="652" y="490"/>
                  <a:pt x="657" y="480"/>
                </a:cubicBezTo>
                <a:cubicBezTo>
                  <a:pt x="634" y="471"/>
                  <a:pt x="634" y="471"/>
                  <a:pt x="634" y="471"/>
                </a:cubicBezTo>
                <a:cubicBezTo>
                  <a:pt x="629" y="480"/>
                  <a:pt x="625" y="490"/>
                  <a:pt x="621" y="499"/>
                </a:cubicBezTo>
                <a:lnTo>
                  <a:pt x="642" y="512"/>
                </a:lnTo>
              </a:path>
              <a:path w="862" h="815">
                <a:moveTo>
                  <a:pt x="253" y="297"/>
                </a:moveTo>
                <a:cubicBezTo>
                  <a:pt x="260" y="289"/>
                  <a:pt x="266" y="280"/>
                  <a:pt x="272" y="271"/>
                </a:cubicBezTo>
                <a:cubicBezTo>
                  <a:pt x="255" y="254"/>
                  <a:pt x="255" y="254"/>
                  <a:pt x="255" y="254"/>
                </a:cubicBezTo>
                <a:cubicBezTo>
                  <a:pt x="247" y="263"/>
                  <a:pt x="238" y="271"/>
                  <a:pt x="232" y="282"/>
                </a:cubicBezTo>
                <a:lnTo>
                  <a:pt x="253" y="297"/>
                </a:lnTo>
              </a:path>
              <a:path w="862" h="815">
                <a:moveTo>
                  <a:pt x="669" y="408"/>
                </a:moveTo>
                <a:cubicBezTo>
                  <a:pt x="669" y="401"/>
                  <a:pt x="669" y="393"/>
                  <a:pt x="667" y="387"/>
                </a:cubicBezTo>
                <a:cubicBezTo>
                  <a:pt x="642" y="389"/>
                  <a:pt x="642" y="389"/>
                  <a:pt x="642" y="389"/>
                </a:cubicBezTo>
                <a:cubicBezTo>
                  <a:pt x="644" y="395"/>
                  <a:pt x="644" y="401"/>
                  <a:pt x="644" y="408"/>
                </a:cubicBezTo>
                <a:cubicBezTo>
                  <a:pt x="644" y="418"/>
                  <a:pt x="642" y="429"/>
                  <a:pt x="640" y="439"/>
                </a:cubicBezTo>
                <a:cubicBezTo>
                  <a:pt x="665" y="444"/>
                  <a:pt x="665" y="444"/>
                  <a:pt x="665" y="444"/>
                </a:cubicBezTo>
                <a:cubicBezTo>
                  <a:pt x="667" y="431"/>
                  <a:pt x="669" y="420"/>
                  <a:pt x="669" y="408"/>
                </a:cubicBezTo>
              </a:path>
              <a:path w="862" h="815">
                <a:moveTo>
                  <a:pt x="232" y="480"/>
                </a:moveTo>
                <a:cubicBezTo>
                  <a:pt x="228" y="470"/>
                  <a:pt x="224" y="459"/>
                  <a:pt x="222" y="448"/>
                </a:cubicBezTo>
                <a:cubicBezTo>
                  <a:pt x="196" y="455"/>
                  <a:pt x="196" y="455"/>
                  <a:pt x="196" y="455"/>
                </a:cubicBezTo>
                <a:cubicBezTo>
                  <a:pt x="201" y="467"/>
                  <a:pt x="203" y="478"/>
                  <a:pt x="209" y="489"/>
                </a:cubicBezTo>
                <a:lnTo>
                  <a:pt x="232" y="480"/>
                </a:lnTo>
              </a:path>
              <a:path w="862" h="815">
                <a:moveTo>
                  <a:pt x="371" y="601"/>
                </a:moveTo>
                <a:cubicBezTo>
                  <a:pt x="361" y="599"/>
                  <a:pt x="350" y="594"/>
                  <a:pt x="342" y="590"/>
                </a:cubicBezTo>
                <a:cubicBezTo>
                  <a:pt x="332" y="613"/>
                  <a:pt x="332" y="613"/>
                  <a:pt x="332" y="613"/>
                </a:cubicBezTo>
                <a:cubicBezTo>
                  <a:pt x="342" y="618"/>
                  <a:pt x="355" y="622"/>
                  <a:pt x="365" y="626"/>
                </a:cubicBezTo>
                <a:lnTo>
                  <a:pt x="371" y="601"/>
                </a:lnTo>
              </a:path>
              <a:path w="862" h="815">
                <a:moveTo>
                  <a:pt x="224" y="520"/>
                </a:moveTo>
                <a:cubicBezTo>
                  <a:pt x="230" y="531"/>
                  <a:pt x="239" y="541"/>
                  <a:pt x="245" y="550"/>
                </a:cubicBezTo>
                <a:cubicBezTo>
                  <a:pt x="264" y="533"/>
                  <a:pt x="264" y="533"/>
                  <a:pt x="264" y="533"/>
                </a:cubicBezTo>
                <a:cubicBezTo>
                  <a:pt x="257" y="527"/>
                  <a:pt x="251" y="516"/>
                  <a:pt x="245" y="508"/>
                </a:cubicBezTo>
                <a:lnTo>
                  <a:pt x="224" y="520"/>
                </a:lnTo>
              </a:path>
              <a:path w="862" h="815">
                <a:moveTo>
                  <a:pt x="270" y="575"/>
                </a:moveTo>
                <a:cubicBezTo>
                  <a:pt x="281" y="584"/>
                  <a:pt x="289" y="590"/>
                  <a:pt x="300" y="596"/>
                </a:cubicBezTo>
                <a:cubicBezTo>
                  <a:pt x="313" y="575"/>
                  <a:pt x="313" y="575"/>
                  <a:pt x="313" y="575"/>
                </a:cubicBezTo>
                <a:cubicBezTo>
                  <a:pt x="304" y="569"/>
                  <a:pt x="296" y="562"/>
                  <a:pt x="287" y="556"/>
                </a:cubicBezTo>
                <a:lnTo>
                  <a:pt x="270" y="575"/>
                </a:lnTo>
              </a:path>
              <a:path w="862" h="815">
                <a:moveTo>
                  <a:pt x="467" y="605"/>
                </a:moveTo>
                <a:cubicBezTo>
                  <a:pt x="471" y="630"/>
                  <a:pt x="471" y="630"/>
                  <a:pt x="471" y="630"/>
                </a:cubicBezTo>
                <a:cubicBezTo>
                  <a:pt x="484" y="628"/>
                  <a:pt x="494" y="626"/>
                  <a:pt x="506" y="622"/>
                </a:cubicBezTo>
                <a:cubicBezTo>
                  <a:pt x="498" y="599"/>
                  <a:pt x="498" y="599"/>
                  <a:pt x="498" y="599"/>
                </a:cubicBezTo>
                <a:cubicBezTo>
                  <a:pt x="488" y="601"/>
                  <a:pt x="477" y="603"/>
                  <a:pt x="467" y="605"/>
                </a:cubicBezTo>
              </a:path>
              <a:path w="862" h="815">
                <a:moveTo>
                  <a:pt x="194" y="382"/>
                </a:moveTo>
                <a:cubicBezTo>
                  <a:pt x="192" y="390"/>
                  <a:pt x="192" y="399"/>
                  <a:pt x="192" y="407"/>
                </a:cubicBezTo>
                <a:cubicBezTo>
                  <a:pt x="192" y="412"/>
                  <a:pt x="192" y="414"/>
                  <a:pt x="192" y="418"/>
                </a:cubicBezTo>
                <a:cubicBezTo>
                  <a:pt x="217" y="418"/>
                  <a:pt x="217" y="418"/>
                  <a:pt x="217" y="418"/>
                </a:cubicBezTo>
                <a:cubicBezTo>
                  <a:pt x="217" y="414"/>
                  <a:pt x="217" y="412"/>
                  <a:pt x="217" y="407"/>
                </a:cubicBezTo>
                <a:cubicBezTo>
                  <a:pt x="217" y="399"/>
                  <a:pt x="217" y="392"/>
                  <a:pt x="219" y="384"/>
                </a:cubicBezTo>
                <a:lnTo>
                  <a:pt x="194" y="382"/>
                </a:lnTo>
              </a:path>
              <a:path w="862" h="815">
                <a:moveTo>
                  <a:pt x="528" y="586"/>
                </a:moveTo>
                <a:cubicBezTo>
                  <a:pt x="538" y="610"/>
                  <a:pt x="538" y="610"/>
                  <a:pt x="538" y="610"/>
                </a:cubicBezTo>
                <a:cubicBezTo>
                  <a:pt x="551" y="603"/>
                  <a:pt x="559" y="599"/>
                  <a:pt x="570" y="590"/>
                </a:cubicBezTo>
                <a:cubicBezTo>
                  <a:pt x="555" y="571"/>
                  <a:pt x="555" y="571"/>
                  <a:pt x="555" y="571"/>
                </a:cubicBezTo>
                <a:cubicBezTo>
                  <a:pt x="547" y="575"/>
                  <a:pt x="538" y="582"/>
                  <a:pt x="528" y="586"/>
                </a:cubicBezTo>
              </a:path>
              <a:path w="862" h="815">
                <a:moveTo>
                  <a:pt x="602" y="527"/>
                </a:moveTo>
                <a:cubicBezTo>
                  <a:pt x="595" y="535"/>
                  <a:pt x="589" y="544"/>
                  <a:pt x="581" y="550"/>
                </a:cubicBezTo>
                <a:cubicBezTo>
                  <a:pt x="598" y="569"/>
                  <a:pt x="598" y="569"/>
                  <a:pt x="598" y="569"/>
                </a:cubicBezTo>
                <a:cubicBezTo>
                  <a:pt x="606" y="561"/>
                  <a:pt x="614" y="552"/>
                  <a:pt x="623" y="542"/>
                </a:cubicBezTo>
                <a:lnTo>
                  <a:pt x="602" y="527"/>
                </a:lnTo>
              </a:path>
              <a:path w="862" h="815">
                <a:moveTo>
                  <a:pt x="213" y="312"/>
                </a:moveTo>
                <a:cubicBezTo>
                  <a:pt x="209" y="325"/>
                  <a:pt x="205" y="336"/>
                  <a:pt x="200" y="346"/>
                </a:cubicBezTo>
                <a:cubicBezTo>
                  <a:pt x="226" y="355"/>
                  <a:pt x="226" y="355"/>
                  <a:pt x="226" y="355"/>
                </a:cubicBezTo>
                <a:cubicBezTo>
                  <a:pt x="228" y="344"/>
                  <a:pt x="232" y="333"/>
                  <a:pt x="237" y="325"/>
                </a:cubicBezTo>
                <a:lnTo>
                  <a:pt x="213" y="312"/>
                </a:lnTo>
              </a:path>
              <a:path w="862" h="815">
                <a:moveTo>
                  <a:pt x="423" y="46"/>
                </a:moveTo>
                <a:lnTo>
                  <a:pt x="423" y="133"/>
                </a:lnTo>
                <a:lnTo>
                  <a:pt x="448" y="133"/>
                </a:lnTo>
                <a:lnTo>
                  <a:pt x="448" y="46"/>
                </a:lnTo>
                <a:lnTo>
                  <a:pt x="492" y="89"/>
                </a:lnTo>
                <a:lnTo>
                  <a:pt x="509" y="70"/>
                </a:lnTo>
                <a:lnTo>
                  <a:pt x="435" y="0"/>
                </a:lnTo>
                <a:lnTo>
                  <a:pt x="361" y="70"/>
                </a:lnTo>
                <a:lnTo>
                  <a:pt x="380" y="89"/>
                </a:lnTo>
                <a:lnTo>
                  <a:pt x="423" y="46"/>
                </a:lnTo>
              </a:path>
              <a:path w="862" h="815">
                <a:moveTo>
                  <a:pt x="156" y="157"/>
                </a:moveTo>
                <a:lnTo>
                  <a:pt x="222" y="220"/>
                </a:lnTo>
                <a:lnTo>
                  <a:pt x="238" y="201"/>
                </a:lnTo>
                <a:lnTo>
                  <a:pt x="175" y="140"/>
                </a:lnTo>
                <a:lnTo>
                  <a:pt x="234" y="140"/>
                </a:lnTo>
                <a:lnTo>
                  <a:pt x="234" y="114"/>
                </a:lnTo>
                <a:lnTo>
                  <a:pt x="131" y="114"/>
                </a:lnTo>
                <a:lnTo>
                  <a:pt x="131" y="214"/>
                </a:lnTo>
                <a:lnTo>
                  <a:pt x="156" y="214"/>
                </a:lnTo>
                <a:lnTo>
                  <a:pt x="156" y="157"/>
                </a:lnTo>
              </a:path>
              <a:path w="862" h="815">
                <a:moveTo>
                  <a:pt x="141" y="416"/>
                </a:moveTo>
                <a:lnTo>
                  <a:pt x="141" y="390"/>
                </a:lnTo>
                <a:lnTo>
                  <a:pt x="51" y="390"/>
                </a:lnTo>
                <a:lnTo>
                  <a:pt x="93" y="350"/>
                </a:lnTo>
                <a:lnTo>
                  <a:pt x="76" y="331"/>
                </a:lnTo>
                <a:lnTo>
                  <a:pt x="0" y="403"/>
                </a:lnTo>
                <a:lnTo>
                  <a:pt x="76" y="474"/>
                </a:lnTo>
                <a:lnTo>
                  <a:pt x="93" y="455"/>
                </a:lnTo>
                <a:lnTo>
                  <a:pt x="51" y="416"/>
                </a:lnTo>
                <a:lnTo>
                  <a:pt x="141" y="416"/>
                </a:lnTo>
              </a:path>
              <a:path w="862" h="815">
                <a:moveTo>
                  <a:pt x="213" y="588"/>
                </a:moveTo>
                <a:lnTo>
                  <a:pt x="147" y="650"/>
                </a:lnTo>
                <a:lnTo>
                  <a:pt x="147" y="592"/>
                </a:lnTo>
                <a:lnTo>
                  <a:pt x="122" y="592"/>
                </a:lnTo>
                <a:lnTo>
                  <a:pt x="122" y="692"/>
                </a:lnTo>
                <a:lnTo>
                  <a:pt x="228" y="692"/>
                </a:lnTo>
                <a:lnTo>
                  <a:pt x="228" y="667"/>
                </a:lnTo>
                <a:lnTo>
                  <a:pt x="166" y="667"/>
                </a:lnTo>
                <a:lnTo>
                  <a:pt x="232" y="607"/>
                </a:lnTo>
                <a:lnTo>
                  <a:pt x="213" y="588"/>
                </a:lnTo>
              </a:path>
              <a:path w="862" h="815">
                <a:moveTo>
                  <a:pt x="705" y="658"/>
                </a:moveTo>
                <a:lnTo>
                  <a:pt x="640" y="595"/>
                </a:lnTo>
                <a:lnTo>
                  <a:pt x="623" y="614"/>
                </a:lnTo>
                <a:lnTo>
                  <a:pt x="686" y="675"/>
                </a:lnTo>
                <a:lnTo>
                  <a:pt x="625" y="675"/>
                </a:lnTo>
                <a:lnTo>
                  <a:pt x="625" y="701"/>
                </a:lnTo>
                <a:lnTo>
                  <a:pt x="730" y="701"/>
                </a:lnTo>
                <a:lnTo>
                  <a:pt x="730" y="601"/>
                </a:lnTo>
                <a:lnTo>
                  <a:pt x="705" y="601"/>
                </a:lnTo>
                <a:lnTo>
                  <a:pt x="705" y="658"/>
                </a:lnTo>
              </a:path>
              <a:path w="862" h="815">
                <a:moveTo>
                  <a:pt x="786" y="341"/>
                </a:moveTo>
                <a:lnTo>
                  <a:pt x="768" y="361"/>
                </a:lnTo>
                <a:lnTo>
                  <a:pt x="811" y="399"/>
                </a:lnTo>
                <a:lnTo>
                  <a:pt x="720" y="399"/>
                </a:lnTo>
                <a:lnTo>
                  <a:pt x="720" y="425"/>
                </a:lnTo>
                <a:lnTo>
                  <a:pt x="811" y="425"/>
                </a:lnTo>
                <a:lnTo>
                  <a:pt x="768" y="465"/>
                </a:lnTo>
                <a:lnTo>
                  <a:pt x="786" y="484"/>
                </a:lnTo>
                <a:lnTo>
                  <a:pt x="862" y="412"/>
                </a:lnTo>
                <a:lnTo>
                  <a:pt x="786" y="341"/>
                </a:lnTo>
              </a:path>
              <a:path w="862" h="815">
                <a:moveTo>
                  <a:pt x="437" y="769"/>
                </a:moveTo>
                <a:lnTo>
                  <a:pt x="437" y="682"/>
                </a:lnTo>
                <a:lnTo>
                  <a:pt x="412" y="682"/>
                </a:lnTo>
                <a:lnTo>
                  <a:pt x="412" y="769"/>
                </a:lnTo>
                <a:lnTo>
                  <a:pt x="370" y="726"/>
                </a:lnTo>
                <a:lnTo>
                  <a:pt x="352" y="745"/>
                </a:lnTo>
                <a:lnTo>
                  <a:pt x="424" y="815"/>
                </a:lnTo>
                <a:lnTo>
                  <a:pt x="499" y="745"/>
                </a:lnTo>
                <a:lnTo>
                  <a:pt x="481" y="726"/>
                </a:lnTo>
                <a:lnTo>
                  <a:pt x="437" y="769"/>
                </a:lnTo>
              </a:path>
              <a:path w="862" h="815">
                <a:moveTo>
                  <a:pt x="646" y="227"/>
                </a:moveTo>
                <a:lnTo>
                  <a:pt x="711" y="166"/>
                </a:lnTo>
                <a:lnTo>
                  <a:pt x="711" y="223"/>
                </a:lnTo>
                <a:lnTo>
                  <a:pt x="737" y="223"/>
                </a:lnTo>
                <a:lnTo>
                  <a:pt x="737" y="123"/>
                </a:lnTo>
                <a:lnTo>
                  <a:pt x="634" y="123"/>
                </a:lnTo>
                <a:lnTo>
                  <a:pt x="634" y="148"/>
                </a:lnTo>
                <a:lnTo>
                  <a:pt x="692" y="148"/>
                </a:lnTo>
                <a:lnTo>
                  <a:pt x="629" y="208"/>
                </a:lnTo>
                <a:lnTo>
                  <a:pt x="646" y="227"/>
                </a:lnTo>
              </a:path>
              <a:path w="862" h="815">
                <a:moveTo>
                  <a:pt x="602" y="408"/>
                </a:moveTo>
                <a:cubicBezTo>
                  <a:pt x="602" y="318"/>
                  <a:pt x="524" y="244"/>
                  <a:pt x="431" y="244"/>
                </a:cubicBezTo>
                <a:cubicBezTo>
                  <a:pt x="336" y="244"/>
                  <a:pt x="260" y="318"/>
                  <a:pt x="260" y="408"/>
                </a:cubicBezTo>
                <a:cubicBezTo>
                  <a:pt x="260" y="497"/>
                  <a:pt x="336" y="569"/>
                  <a:pt x="431" y="569"/>
                </a:cubicBezTo>
                <a:cubicBezTo>
                  <a:pt x="524" y="569"/>
                  <a:pt x="602" y="497"/>
                  <a:pt x="602" y="408"/>
                </a:cubicBezTo>
                <a:moveTo>
                  <a:pt x="285" y="408"/>
                </a:moveTo>
                <a:cubicBezTo>
                  <a:pt x="285" y="331"/>
                  <a:pt x="351" y="270"/>
                  <a:pt x="431" y="270"/>
                </a:cubicBezTo>
                <a:cubicBezTo>
                  <a:pt x="511" y="270"/>
                  <a:pt x="577" y="331"/>
                  <a:pt x="577" y="408"/>
                </a:cubicBezTo>
                <a:cubicBezTo>
                  <a:pt x="577" y="442"/>
                  <a:pt x="562" y="474"/>
                  <a:pt x="539" y="499"/>
                </a:cubicBezTo>
                <a:cubicBezTo>
                  <a:pt x="534" y="467"/>
                  <a:pt x="505" y="444"/>
                  <a:pt x="473" y="444"/>
                </a:cubicBezTo>
                <a:cubicBezTo>
                  <a:pt x="469" y="444"/>
                  <a:pt x="469" y="444"/>
                  <a:pt x="469" y="444"/>
                </a:cubicBezTo>
                <a:cubicBezTo>
                  <a:pt x="488" y="433"/>
                  <a:pt x="499" y="412"/>
                  <a:pt x="499" y="391"/>
                </a:cubicBezTo>
                <a:cubicBezTo>
                  <a:pt x="499" y="355"/>
                  <a:pt x="469" y="325"/>
                  <a:pt x="431" y="325"/>
                </a:cubicBezTo>
                <a:cubicBezTo>
                  <a:pt x="393" y="325"/>
                  <a:pt x="363" y="355"/>
                  <a:pt x="363" y="391"/>
                </a:cubicBezTo>
                <a:cubicBezTo>
                  <a:pt x="363" y="412"/>
                  <a:pt x="374" y="433"/>
                  <a:pt x="393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55" y="444"/>
                  <a:pt x="327" y="467"/>
                  <a:pt x="321" y="499"/>
                </a:cubicBezTo>
                <a:cubicBezTo>
                  <a:pt x="300" y="474"/>
                  <a:pt x="285" y="442"/>
                  <a:pt x="285" y="408"/>
                </a:cubicBezTo>
                <a:moveTo>
                  <a:pt x="389" y="391"/>
                </a:moveTo>
                <a:cubicBezTo>
                  <a:pt x="389" y="367"/>
                  <a:pt x="408" y="350"/>
                  <a:pt x="431" y="350"/>
                </a:cubicBezTo>
                <a:cubicBezTo>
                  <a:pt x="454" y="350"/>
                  <a:pt x="473" y="367"/>
                  <a:pt x="473" y="391"/>
                </a:cubicBezTo>
                <a:cubicBezTo>
                  <a:pt x="473" y="412"/>
                  <a:pt x="454" y="431"/>
                  <a:pt x="431" y="431"/>
                </a:cubicBezTo>
                <a:cubicBezTo>
                  <a:pt x="408" y="431"/>
                  <a:pt x="389" y="412"/>
                  <a:pt x="389" y="391"/>
                </a:cubicBezTo>
                <a:moveTo>
                  <a:pt x="338" y="514"/>
                </a:moveTo>
                <a:cubicBezTo>
                  <a:pt x="346" y="514"/>
                  <a:pt x="346" y="514"/>
                  <a:pt x="346" y="514"/>
                </a:cubicBezTo>
                <a:cubicBezTo>
                  <a:pt x="346" y="510"/>
                  <a:pt x="346" y="510"/>
                  <a:pt x="346" y="510"/>
                </a:cubicBezTo>
                <a:cubicBezTo>
                  <a:pt x="346" y="489"/>
                  <a:pt x="365" y="469"/>
                  <a:pt x="389" y="469"/>
                </a:cubicBezTo>
                <a:cubicBezTo>
                  <a:pt x="473" y="469"/>
                  <a:pt x="473" y="469"/>
                  <a:pt x="473" y="469"/>
                </a:cubicBezTo>
                <a:cubicBezTo>
                  <a:pt x="496" y="469"/>
                  <a:pt x="515" y="489"/>
                  <a:pt x="515" y="510"/>
                </a:cubicBezTo>
                <a:cubicBezTo>
                  <a:pt x="515" y="514"/>
                  <a:pt x="515" y="514"/>
                  <a:pt x="515" y="514"/>
                </a:cubicBezTo>
                <a:cubicBezTo>
                  <a:pt x="522" y="514"/>
                  <a:pt x="522" y="514"/>
                  <a:pt x="522" y="514"/>
                </a:cubicBezTo>
                <a:cubicBezTo>
                  <a:pt x="496" y="533"/>
                  <a:pt x="465" y="544"/>
                  <a:pt x="431" y="544"/>
                </a:cubicBezTo>
                <a:cubicBezTo>
                  <a:pt x="395" y="544"/>
                  <a:pt x="363" y="533"/>
                  <a:pt x="338" y="514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78" name="picture 9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73314" y="3438144"/>
            <a:ext cx="487375" cy="562355"/>
          </a:xfrm>
          <a:prstGeom prst="rect">
            <a:avLst/>
          </a:prstGeom>
        </p:spPr>
      </p:pic>
      <p:sp>
        <p:nvSpPr>
          <p:cNvPr id="980" name="path 980"/>
          <p:cNvSpPr/>
          <p:nvPr/>
        </p:nvSpPr>
        <p:spPr>
          <a:xfrm>
            <a:off x="7797800" y="5128894"/>
            <a:ext cx="492759" cy="514985"/>
          </a:xfrm>
          <a:custGeom>
            <a:avLst/>
            <a:gdLst/>
            <a:ahLst/>
            <a:cxnLst/>
            <a:rect l="0" t="0" r="0" b="0"/>
            <a:pathLst>
              <a:path w="775" h="811">
                <a:moveTo>
                  <a:pt x="775" y="346"/>
                </a:moveTo>
                <a:cubicBezTo>
                  <a:pt x="775" y="335"/>
                  <a:pt x="764" y="325"/>
                  <a:pt x="755" y="320"/>
                </a:cubicBezTo>
                <a:cubicBezTo>
                  <a:pt x="710" y="306"/>
                  <a:pt x="710" y="306"/>
                  <a:pt x="710" y="306"/>
                </a:cubicBezTo>
                <a:cubicBezTo>
                  <a:pt x="698" y="302"/>
                  <a:pt x="689" y="291"/>
                  <a:pt x="685" y="281"/>
                </a:cubicBezTo>
                <a:cubicBezTo>
                  <a:pt x="682" y="270"/>
                  <a:pt x="678" y="260"/>
                  <a:pt x="673" y="249"/>
                </a:cubicBezTo>
                <a:cubicBezTo>
                  <a:pt x="669" y="239"/>
                  <a:pt x="669" y="224"/>
                  <a:pt x="676" y="216"/>
                </a:cubicBezTo>
                <a:cubicBezTo>
                  <a:pt x="701" y="178"/>
                  <a:pt x="701" y="178"/>
                  <a:pt x="701" y="178"/>
                </a:cubicBezTo>
                <a:cubicBezTo>
                  <a:pt x="707" y="169"/>
                  <a:pt x="707" y="155"/>
                  <a:pt x="701" y="146"/>
                </a:cubicBezTo>
                <a:cubicBezTo>
                  <a:pt x="694" y="138"/>
                  <a:pt x="685" y="127"/>
                  <a:pt x="676" y="119"/>
                </a:cubicBezTo>
                <a:cubicBezTo>
                  <a:pt x="669" y="111"/>
                  <a:pt x="660" y="104"/>
                  <a:pt x="651" y="96"/>
                </a:cubicBezTo>
                <a:cubicBezTo>
                  <a:pt x="644" y="90"/>
                  <a:pt x="628" y="88"/>
                  <a:pt x="619" y="92"/>
                </a:cubicBezTo>
                <a:cubicBezTo>
                  <a:pt x="574" y="111"/>
                  <a:pt x="574" y="111"/>
                  <a:pt x="574" y="111"/>
                </a:cubicBezTo>
                <a:cubicBezTo>
                  <a:pt x="564" y="115"/>
                  <a:pt x="549" y="115"/>
                  <a:pt x="537" y="111"/>
                </a:cubicBezTo>
                <a:cubicBezTo>
                  <a:pt x="528" y="104"/>
                  <a:pt x="517" y="100"/>
                  <a:pt x="505" y="96"/>
                </a:cubicBezTo>
                <a:cubicBezTo>
                  <a:pt x="494" y="92"/>
                  <a:pt x="485" y="81"/>
                  <a:pt x="483" y="71"/>
                </a:cubicBezTo>
                <a:cubicBezTo>
                  <a:pt x="471" y="27"/>
                  <a:pt x="471" y="27"/>
                  <a:pt x="471" y="27"/>
                </a:cubicBezTo>
                <a:cubicBezTo>
                  <a:pt x="469" y="18"/>
                  <a:pt x="462" y="12"/>
                  <a:pt x="453" y="8"/>
                </a:cubicBezTo>
                <a:cubicBezTo>
                  <a:pt x="451" y="6"/>
                  <a:pt x="451" y="6"/>
                  <a:pt x="451" y="6"/>
                </a:cubicBezTo>
                <a:cubicBezTo>
                  <a:pt x="449" y="6"/>
                  <a:pt x="446" y="6"/>
                  <a:pt x="446" y="4"/>
                </a:cubicBezTo>
                <a:cubicBezTo>
                  <a:pt x="442" y="4"/>
                  <a:pt x="440" y="4"/>
                  <a:pt x="437" y="4"/>
                </a:cubicBezTo>
                <a:cubicBezTo>
                  <a:pt x="428" y="2"/>
                  <a:pt x="417" y="2"/>
                  <a:pt x="408" y="2"/>
                </a:cubicBezTo>
                <a:cubicBezTo>
                  <a:pt x="397" y="0"/>
                  <a:pt x="385" y="0"/>
                  <a:pt x="374" y="2"/>
                </a:cubicBezTo>
                <a:cubicBezTo>
                  <a:pt x="363" y="2"/>
                  <a:pt x="349" y="10"/>
                  <a:pt x="347" y="20"/>
                </a:cubicBezTo>
                <a:cubicBezTo>
                  <a:pt x="329" y="62"/>
                  <a:pt x="329" y="62"/>
                  <a:pt x="329" y="62"/>
                </a:cubicBezTo>
                <a:cubicBezTo>
                  <a:pt x="324" y="73"/>
                  <a:pt x="313" y="83"/>
                  <a:pt x="301" y="86"/>
                </a:cubicBezTo>
                <a:cubicBezTo>
                  <a:pt x="290" y="90"/>
                  <a:pt x="276" y="94"/>
                  <a:pt x="265" y="98"/>
                </a:cubicBezTo>
                <a:cubicBezTo>
                  <a:pt x="263" y="100"/>
                  <a:pt x="260" y="100"/>
                  <a:pt x="258" y="100"/>
                </a:cubicBezTo>
                <a:cubicBezTo>
                  <a:pt x="254" y="102"/>
                  <a:pt x="245" y="100"/>
                  <a:pt x="233" y="94"/>
                </a:cubicBezTo>
                <a:cubicBezTo>
                  <a:pt x="192" y="69"/>
                  <a:pt x="192" y="69"/>
                  <a:pt x="192" y="69"/>
                </a:cubicBezTo>
                <a:cubicBezTo>
                  <a:pt x="181" y="65"/>
                  <a:pt x="165" y="65"/>
                  <a:pt x="156" y="71"/>
                </a:cubicBezTo>
                <a:cubicBezTo>
                  <a:pt x="147" y="77"/>
                  <a:pt x="138" y="83"/>
                  <a:pt x="129" y="92"/>
                </a:cubicBezTo>
                <a:cubicBezTo>
                  <a:pt x="120" y="98"/>
                  <a:pt x="111" y="106"/>
                  <a:pt x="104" y="115"/>
                </a:cubicBezTo>
                <a:cubicBezTo>
                  <a:pt x="95" y="123"/>
                  <a:pt x="93" y="138"/>
                  <a:pt x="99" y="146"/>
                </a:cubicBezTo>
                <a:cubicBezTo>
                  <a:pt x="120" y="188"/>
                  <a:pt x="120" y="188"/>
                  <a:pt x="120" y="188"/>
                </a:cubicBezTo>
                <a:cubicBezTo>
                  <a:pt x="124" y="199"/>
                  <a:pt x="124" y="213"/>
                  <a:pt x="117" y="222"/>
                </a:cubicBezTo>
                <a:cubicBezTo>
                  <a:pt x="113" y="232"/>
                  <a:pt x="108" y="241"/>
                  <a:pt x="104" y="249"/>
                </a:cubicBezTo>
                <a:cubicBezTo>
                  <a:pt x="99" y="260"/>
                  <a:pt x="88" y="270"/>
                  <a:pt x="77" y="272"/>
                </a:cubicBezTo>
                <a:cubicBezTo>
                  <a:pt x="27" y="283"/>
                  <a:pt x="27" y="283"/>
                  <a:pt x="27" y="283"/>
                </a:cubicBezTo>
                <a:cubicBezTo>
                  <a:pt x="15" y="285"/>
                  <a:pt x="6" y="295"/>
                  <a:pt x="4" y="306"/>
                </a:cubicBezTo>
                <a:cubicBezTo>
                  <a:pt x="2" y="316"/>
                  <a:pt x="0" y="329"/>
                  <a:pt x="0" y="339"/>
                </a:cubicBezTo>
                <a:cubicBezTo>
                  <a:pt x="0" y="352"/>
                  <a:pt x="0" y="362"/>
                  <a:pt x="0" y="373"/>
                </a:cubicBezTo>
                <a:cubicBezTo>
                  <a:pt x="0" y="383"/>
                  <a:pt x="9" y="394"/>
                  <a:pt x="20" y="398"/>
                </a:cubicBezTo>
                <a:cubicBezTo>
                  <a:pt x="68" y="415"/>
                  <a:pt x="68" y="415"/>
                  <a:pt x="68" y="415"/>
                </a:cubicBezTo>
                <a:cubicBezTo>
                  <a:pt x="79" y="417"/>
                  <a:pt x="90" y="429"/>
                  <a:pt x="93" y="438"/>
                </a:cubicBezTo>
                <a:cubicBezTo>
                  <a:pt x="95" y="448"/>
                  <a:pt x="99" y="459"/>
                  <a:pt x="104" y="467"/>
                </a:cubicBezTo>
                <a:cubicBezTo>
                  <a:pt x="108" y="478"/>
                  <a:pt x="106" y="492"/>
                  <a:pt x="102" y="501"/>
                </a:cubicBezTo>
                <a:cubicBezTo>
                  <a:pt x="74" y="541"/>
                  <a:pt x="74" y="541"/>
                  <a:pt x="74" y="541"/>
                </a:cubicBezTo>
                <a:cubicBezTo>
                  <a:pt x="68" y="549"/>
                  <a:pt x="68" y="564"/>
                  <a:pt x="74" y="572"/>
                </a:cubicBezTo>
                <a:cubicBezTo>
                  <a:pt x="81" y="580"/>
                  <a:pt x="88" y="589"/>
                  <a:pt x="97" y="597"/>
                </a:cubicBezTo>
                <a:cubicBezTo>
                  <a:pt x="106" y="606"/>
                  <a:pt x="115" y="614"/>
                  <a:pt x="124" y="622"/>
                </a:cubicBezTo>
                <a:cubicBezTo>
                  <a:pt x="131" y="629"/>
                  <a:pt x="147" y="631"/>
                  <a:pt x="158" y="627"/>
                </a:cubicBezTo>
                <a:cubicBezTo>
                  <a:pt x="204" y="608"/>
                  <a:pt x="204" y="608"/>
                  <a:pt x="204" y="608"/>
                </a:cubicBezTo>
                <a:cubicBezTo>
                  <a:pt x="211" y="604"/>
                  <a:pt x="222" y="604"/>
                  <a:pt x="231" y="606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174" y="499"/>
                  <a:pt x="136" y="434"/>
                  <a:pt x="136" y="360"/>
                </a:cubicBezTo>
                <a:cubicBezTo>
                  <a:pt x="136" y="230"/>
                  <a:pt x="249" y="127"/>
                  <a:pt x="388" y="127"/>
                </a:cubicBezTo>
                <a:cubicBezTo>
                  <a:pt x="526" y="127"/>
                  <a:pt x="639" y="230"/>
                  <a:pt x="639" y="360"/>
                </a:cubicBezTo>
                <a:cubicBezTo>
                  <a:pt x="639" y="444"/>
                  <a:pt x="589" y="520"/>
                  <a:pt x="517" y="559"/>
                </a:cubicBezTo>
                <a:cubicBezTo>
                  <a:pt x="517" y="618"/>
                  <a:pt x="517" y="618"/>
                  <a:pt x="517" y="618"/>
                </a:cubicBezTo>
                <a:cubicBezTo>
                  <a:pt x="517" y="618"/>
                  <a:pt x="517" y="618"/>
                  <a:pt x="519" y="618"/>
                </a:cubicBezTo>
                <a:cubicBezTo>
                  <a:pt x="521" y="616"/>
                  <a:pt x="533" y="620"/>
                  <a:pt x="542" y="625"/>
                </a:cubicBezTo>
                <a:cubicBezTo>
                  <a:pt x="583" y="650"/>
                  <a:pt x="583" y="650"/>
                  <a:pt x="583" y="650"/>
                </a:cubicBezTo>
                <a:cubicBezTo>
                  <a:pt x="594" y="654"/>
                  <a:pt x="608" y="654"/>
                  <a:pt x="617" y="648"/>
                </a:cubicBezTo>
                <a:cubicBezTo>
                  <a:pt x="628" y="641"/>
                  <a:pt x="637" y="635"/>
                  <a:pt x="646" y="627"/>
                </a:cubicBezTo>
                <a:cubicBezTo>
                  <a:pt x="655" y="620"/>
                  <a:pt x="664" y="612"/>
                  <a:pt x="673" y="604"/>
                </a:cubicBezTo>
                <a:cubicBezTo>
                  <a:pt x="680" y="595"/>
                  <a:pt x="682" y="583"/>
                  <a:pt x="678" y="572"/>
                </a:cubicBezTo>
                <a:cubicBezTo>
                  <a:pt x="655" y="532"/>
                  <a:pt x="655" y="532"/>
                  <a:pt x="655" y="532"/>
                </a:cubicBezTo>
                <a:cubicBezTo>
                  <a:pt x="651" y="522"/>
                  <a:pt x="653" y="507"/>
                  <a:pt x="658" y="499"/>
                </a:cubicBezTo>
                <a:cubicBezTo>
                  <a:pt x="664" y="488"/>
                  <a:pt x="669" y="478"/>
                  <a:pt x="673" y="467"/>
                </a:cubicBezTo>
                <a:cubicBezTo>
                  <a:pt x="678" y="459"/>
                  <a:pt x="689" y="448"/>
                  <a:pt x="701" y="446"/>
                </a:cubicBezTo>
                <a:cubicBezTo>
                  <a:pt x="748" y="436"/>
                  <a:pt x="748" y="436"/>
                  <a:pt x="748" y="436"/>
                </a:cubicBezTo>
                <a:cubicBezTo>
                  <a:pt x="760" y="434"/>
                  <a:pt x="769" y="423"/>
                  <a:pt x="771" y="413"/>
                </a:cubicBezTo>
                <a:cubicBezTo>
                  <a:pt x="773" y="402"/>
                  <a:pt x="775" y="392"/>
                  <a:pt x="775" y="381"/>
                </a:cubicBezTo>
                <a:cubicBezTo>
                  <a:pt x="775" y="369"/>
                  <a:pt x="775" y="358"/>
                  <a:pt x="775" y="346"/>
                </a:cubicBezTo>
              </a:path>
              <a:path w="775" h="811">
                <a:moveTo>
                  <a:pt x="445" y="697"/>
                </a:moveTo>
                <a:cubicBezTo>
                  <a:pt x="440" y="697"/>
                  <a:pt x="436" y="697"/>
                  <a:pt x="431" y="697"/>
                </a:cubicBezTo>
                <a:cubicBezTo>
                  <a:pt x="391" y="697"/>
                  <a:pt x="350" y="697"/>
                  <a:pt x="311" y="697"/>
                </a:cubicBezTo>
                <a:cubicBezTo>
                  <a:pt x="309" y="697"/>
                  <a:pt x="309" y="697"/>
                  <a:pt x="307" y="697"/>
                </a:cubicBezTo>
                <a:cubicBezTo>
                  <a:pt x="300" y="697"/>
                  <a:pt x="295" y="700"/>
                  <a:pt x="291" y="704"/>
                </a:cubicBezTo>
                <a:cubicBezTo>
                  <a:pt x="286" y="708"/>
                  <a:pt x="284" y="715"/>
                  <a:pt x="284" y="719"/>
                </a:cubicBezTo>
                <a:cubicBezTo>
                  <a:pt x="284" y="732"/>
                  <a:pt x="295" y="741"/>
                  <a:pt x="311" y="741"/>
                </a:cubicBezTo>
                <a:cubicBezTo>
                  <a:pt x="320" y="741"/>
                  <a:pt x="332" y="741"/>
                  <a:pt x="341" y="741"/>
                </a:cubicBezTo>
                <a:cubicBezTo>
                  <a:pt x="377" y="741"/>
                  <a:pt x="377" y="741"/>
                  <a:pt x="377" y="741"/>
                </a:cubicBezTo>
                <a:cubicBezTo>
                  <a:pt x="418" y="741"/>
                  <a:pt x="418" y="741"/>
                  <a:pt x="418" y="741"/>
                </a:cubicBezTo>
                <a:cubicBezTo>
                  <a:pt x="427" y="741"/>
                  <a:pt x="436" y="741"/>
                  <a:pt x="445" y="741"/>
                </a:cubicBezTo>
                <a:cubicBezTo>
                  <a:pt x="454" y="741"/>
                  <a:pt x="461" y="739"/>
                  <a:pt x="465" y="734"/>
                </a:cubicBezTo>
                <a:cubicBezTo>
                  <a:pt x="470" y="730"/>
                  <a:pt x="472" y="726"/>
                  <a:pt x="472" y="719"/>
                </a:cubicBezTo>
                <a:cubicBezTo>
                  <a:pt x="472" y="706"/>
                  <a:pt x="461" y="697"/>
                  <a:pt x="445" y="697"/>
                </a:cubicBezTo>
              </a:path>
              <a:path w="775" h="811">
                <a:moveTo>
                  <a:pt x="303" y="771"/>
                </a:moveTo>
                <a:cubicBezTo>
                  <a:pt x="305" y="773"/>
                  <a:pt x="330" y="811"/>
                  <a:pt x="376" y="811"/>
                </a:cubicBezTo>
                <a:cubicBezTo>
                  <a:pt x="424" y="811"/>
                  <a:pt x="449" y="773"/>
                  <a:pt x="451" y="773"/>
                </a:cubicBezTo>
                <a:cubicBezTo>
                  <a:pt x="453" y="765"/>
                  <a:pt x="453" y="765"/>
                  <a:pt x="453" y="765"/>
                </a:cubicBezTo>
                <a:cubicBezTo>
                  <a:pt x="301" y="765"/>
                  <a:pt x="301" y="765"/>
                  <a:pt x="301" y="765"/>
                </a:cubicBezTo>
                <a:lnTo>
                  <a:pt x="303" y="771"/>
                </a:lnTo>
              </a:path>
              <a:path w="775" h="811">
                <a:moveTo>
                  <a:pt x="470" y="638"/>
                </a:moveTo>
                <a:cubicBezTo>
                  <a:pt x="467" y="636"/>
                  <a:pt x="467" y="636"/>
                  <a:pt x="467" y="636"/>
                </a:cubicBezTo>
                <a:cubicBezTo>
                  <a:pt x="463" y="632"/>
                  <a:pt x="456" y="630"/>
                  <a:pt x="449" y="630"/>
                </a:cubicBezTo>
                <a:cubicBezTo>
                  <a:pt x="435" y="630"/>
                  <a:pt x="422" y="630"/>
                  <a:pt x="410" y="630"/>
                </a:cubicBezTo>
                <a:cubicBezTo>
                  <a:pt x="360" y="630"/>
                  <a:pt x="360" y="630"/>
                  <a:pt x="360" y="630"/>
                </a:cubicBezTo>
                <a:cubicBezTo>
                  <a:pt x="328" y="630"/>
                  <a:pt x="328" y="630"/>
                  <a:pt x="328" y="630"/>
                </a:cubicBezTo>
                <a:cubicBezTo>
                  <a:pt x="321" y="630"/>
                  <a:pt x="312" y="630"/>
                  <a:pt x="305" y="630"/>
                </a:cubicBezTo>
                <a:cubicBezTo>
                  <a:pt x="296" y="630"/>
                  <a:pt x="292" y="634"/>
                  <a:pt x="287" y="636"/>
                </a:cubicBezTo>
                <a:cubicBezTo>
                  <a:pt x="285" y="638"/>
                  <a:pt x="285" y="638"/>
                  <a:pt x="282" y="640"/>
                </a:cubicBezTo>
                <a:cubicBezTo>
                  <a:pt x="280" y="644"/>
                  <a:pt x="280" y="648"/>
                  <a:pt x="280" y="652"/>
                </a:cubicBezTo>
                <a:cubicBezTo>
                  <a:pt x="280" y="654"/>
                  <a:pt x="280" y="656"/>
                  <a:pt x="280" y="659"/>
                </a:cubicBezTo>
                <a:cubicBezTo>
                  <a:pt x="285" y="667"/>
                  <a:pt x="289" y="671"/>
                  <a:pt x="298" y="673"/>
                </a:cubicBezTo>
                <a:cubicBezTo>
                  <a:pt x="301" y="673"/>
                  <a:pt x="303" y="673"/>
                  <a:pt x="305" y="673"/>
                </a:cubicBezTo>
                <a:cubicBezTo>
                  <a:pt x="417" y="673"/>
                  <a:pt x="417" y="673"/>
                  <a:pt x="417" y="673"/>
                </a:cubicBezTo>
                <a:cubicBezTo>
                  <a:pt x="426" y="673"/>
                  <a:pt x="433" y="673"/>
                  <a:pt x="440" y="673"/>
                </a:cubicBezTo>
                <a:cubicBezTo>
                  <a:pt x="442" y="673"/>
                  <a:pt x="447" y="673"/>
                  <a:pt x="449" y="673"/>
                </a:cubicBezTo>
                <a:cubicBezTo>
                  <a:pt x="465" y="673"/>
                  <a:pt x="474" y="665"/>
                  <a:pt x="474" y="652"/>
                </a:cubicBezTo>
                <a:cubicBezTo>
                  <a:pt x="474" y="646"/>
                  <a:pt x="472" y="640"/>
                  <a:pt x="470" y="638"/>
                </a:cubicBezTo>
              </a:path>
              <a:path w="775" h="811">
                <a:moveTo>
                  <a:pt x="383" y="179"/>
                </a:moveTo>
                <a:cubicBezTo>
                  <a:pt x="260" y="179"/>
                  <a:pt x="194" y="265"/>
                  <a:pt x="194" y="348"/>
                </a:cubicBezTo>
                <a:cubicBezTo>
                  <a:pt x="194" y="403"/>
                  <a:pt x="221" y="447"/>
                  <a:pt x="246" y="487"/>
                </a:cubicBezTo>
                <a:cubicBezTo>
                  <a:pt x="253" y="499"/>
                  <a:pt x="260" y="512"/>
                  <a:pt x="266" y="522"/>
                </a:cubicBezTo>
                <a:cubicBezTo>
                  <a:pt x="271" y="533"/>
                  <a:pt x="276" y="541"/>
                  <a:pt x="278" y="551"/>
                </a:cubicBezTo>
                <a:cubicBezTo>
                  <a:pt x="280" y="556"/>
                  <a:pt x="280" y="558"/>
                  <a:pt x="282" y="562"/>
                </a:cubicBezTo>
                <a:cubicBezTo>
                  <a:pt x="282" y="566"/>
                  <a:pt x="282" y="568"/>
                  <a:pt x="285" y="572"/>
                </a:cubicBezTo>
                <a:cubicBezTo>
                  <a:pt x="285" y="577"/>
                  <a:pt x="285" y="579"/>
                  <a:pt x="285" y="583"/>
                </a:cubicBezTo>
                <a:cubicBezTo>
                  <a:pt x="285" y="602"/>
                  <a:pt x="285" y="602"/>
                  <a:pt x="285" y="602"/>
                </a:cubicBezTo>
                <a:cubicBezTo>
                  <a:pt x="469" y="602"/>
                  <a:pt x="469" y="602"/>
                  <a:pt x="469" y="602"/>
                </a:cubicBezTo>
                <a:cubicBezTo>
                  <a:pt x="469" y="583"/>
                  <a:pt x="469" y="583"/>
                  <a:pt x="469" y="583"/>
                </a:cubicBezTo>
                <a:cubicBezTo>
                  <a:pt x="469" y="581"/>
                  <a:pt x="472" y="581"/>
                  <a:pt x="472" y="579"/>
                </a:cubicBezTo>
                <a:cubicBezTo>
                  <a:pt x="472" y="577"/>
                  <a:pt x="472" y="572"/>
                  <a:pt x="472" y="570"/>
                </a:cubicBezTo>
                <a:cubicBezTo>
                  <a:pt x="472" y="566"/>
                  <a:pt x="474" y="564"/>
                  <a:pt x="474" y="560"/>
                </a:cubicBezTo>
                <a:cubicBezTo>
                  <a:pt x="476" y="547"/>
                  <a:pt x="483" y="535"/>
                  <a:pt x="490" y="522"/>
                </a:cubicBezTo>
                <a:cubicBezTo>
                  <a:pt x="497" y="510"/>
                  <a:pt x="506" y="497"/>
                  <a:pt x="515" y="482"/>
                </a:cubicBezTo>
                <a:cubicBezTo>
                  <a:pt x="542" y="440"/>
                  <a:pt x="572" y="396"/>
                  <a:pt x="572" y="342"/>
                </a:cubicBezTo>
                <a:cubicBezTo>
                  <a:pt x="572" y="267"/>
                  <a:pt x="522" y="179"/>
                  <a:pt x="383" y="179"/>
                </a:cubicBezTo>
                <a:moveTo>
                  <a:pt x="394" y="507"/>
                </a:moveTo>
                <a:cubicBezTo>
                  <a:pt x="392" y="512"/>
                  <a:pt x="392" y="516"/>
                  <a:pt x="392" y="522"/>
                </a:cubicBezTo>
                <a:cubicBezTo>
                  <a:pt x="392" y="528"/>
                  <a:pt x="392" y="535"/>
                  <a:pt x="392" y="541"/>
                </a:cubicBezTo>
                <a:cubicBezTo>
                  <a:pt x="392" y="543"/>
                  <a:pt x="392" y="543"/>
                  <a:pt x="392" y="545"/>
                </a:cubicBezTo>
                <a:cubicBezTo>
                  <a:pt x="392" y="551"/>
                  <a:pt x="392" y="558"/>
                  <a:pt x="392" y="562"/>
                </a:cubicBezTo>
                <a:cubicBezTo>
                  <a:pt x="390" y="562"/>
                  <a:pt x="390" y="562"/>
                  <a:pt x="390" y="562"/>
                </a:cubicBezTo>
                <a:cubicBezTo>
                  <a:pt x="367" y="562"/>
                  <a:pt x="367" y="562"/>
                  <a:pt x="367" y="562"/>
                </a:cubicBezTo>
                <a:cubicBezTo>
                  <a:pt x="365" y="562"/>
                  <a:pt x="365" y="562"/>
                  <a:pt x="365" y="562"/>
                </a:cubicBezTo>
                <a:cubicBezTo>
                  <a:pt x="365" y="560"/>
                  <a:pt x="365" y="560"/>
                  <a:pt x="365" y="558"/>
                </a:cubicBezTo>
                <a:cubicBezTo>
                  <a:pt x="365" y="554"/>
                  <a:pt x="365" y="549"/>
                  <a:pt x="365" y="545"/>
                </a:cubicBezTo>
                <a:cubicBezTo>
                  <a:pt x="365" y="543"/>
                  <a:pt x="365" y="543"/>
                  <a:pt x="365" y="541"/>
                </a:cubicBezTo>
                <a:cubicBezTo>
                  <a:pt x="365" y="535"/>
                  <a:pt x="365" y="528"/>
                  <a:pt x="365" y="522"/>
                </a:cubicBezTo>
                <a:cubicBezTo>
                  <a:pt x="365" y="516"/>
                  <a:pt x="365" y="512"/>
                  <a:pt x="365" y="507"/>
                </a:cubicBezTo>
                <a:cubicBezTo>
                  <a:pt x="362" y="507"/>
                  <a:pt x="362" y="505"/>
                  <a:pt x="362" y="505"/>
                </a:cubicBezTo>
                <a:cubicBezTo>
                  <a:pt x="355" y="478"/>
                  <a:pt x="328" y="436"/>
                  <a:pt x="312" y="413"/>
                </a:cubicBezTo>
                <a:cubicBezTo>
                  <a:pt x="310" y="409"/>
                  <a:pt x="308" y="407"/>
                  <a:pt x="305" y="405"/>
                </a:cubicBezTo>
                <a:cubicBezTo>
                  <a:pt x="301" y="394"/>
                  <a:pt x="298" y="386"/>
                  <a:pt x="303" y="380"/>
                </a:cubicBezTo>
                <a:cubicBezTo>
                  <a:pt x="308" y="373"/>
                  <a:pt x="314" y="369"/>
                  <a:pt x="324" y="369"/>
                </a:cubicBezTo>
                <a:cubicBezTo>
                  <a:pt x="326" y="369"/>
                  <a:pt x="326" y="369"/>
                  <a:pt x="328" y="371"/>
                </a:cubicBezTo>
                <a:cubicBezTo>
                  <a:pt x="330" y="371"/>
                  <a:pt x="330" y="371"/>
                  <a:pt x="333" y="371"/>
                </a:cubicBezTo>
                <a:cubicBezTo>
                  <a:pt x="330" y="373"/>
                  <a:pt x="330" y="373"/>
                  <a:pt x="330" y="373"/>
                </a:cubicBezTo>
                <a:cubicBezTo>
                  <a:pt x="321" y="382"/>
                  <a:pt x="319" y="392"/>
                  <a:pt x="319" y="401"/>
                </a:cubicBezTo>
                <a:cubicBezTo>
                  <a:pt x="319" y="409"/>
                  <a:pt x="324" y="417"/>
                  <a:pt x="330" y="422"/>
                </a:cubicBezTo>
                <a:cubicBezTo>
                  <a:pt x="337" y="428"/>
                  <a:pt x="344" y="430"/>
                  <a:pt x="351" y="430"/>
                </a:cubicBezTo>
                <a:cubicBezTo>
                  <a:pt x="355" y="430"/>
                  <a:pt x="358" y="430"/>
                  <a:pt x="360" y="428"/>
                </a:cubicBezTo>
                <a:cubicBezTo>
                  <a:pt x="365" y="426"/>
                  <a:pt x="369" y="422"/>
                  <a:pt x="374" y="417"/>
                </a:cubicBezTo>
                <a:cubicBezTo>
                  <a:pt x="374" y="415"/>
                  <a:pt x="376" y="413"/>
                  <a:pt x="376" y="411"/>
                </a:cubicBezTo>
                <a:cubicBezTo>
                  <a:pt x="378" y="409"/>
                  <a:pt x="378" y="407"/>
                  <a:pt x="378" y="405"/>
                </a:cubicBezTo>
                <a:cubicBezTo>
                  <a:pt x="378" y="407"/>
                  <a:pt x="381" y="409"/>
                  <a:pt x="381" y="411"/>
                </a:cubicBezTo>
                <a:cubicBezTo>
                  <a:pt x="383" y="417"/>
                  <a:pt x="390" y="424"/>
                  <a:pt x="396" y="426"/>
                </a:cubicBezTo>
                <a:cubicBezTo>
                  <a:pt x="401" y="430"/>
                  <a:pt x="406" y="430"/>
                  <a:pt x="410" y="430"/>
                </a:cubicBezTo>
                <a:cubicBezTo>
                  <a:pt x="417" y="430"/>
                  <a:pt x="424" y="428"/>
                  <a:pt x="428" y="422"/>
                </a:cubicBezTo>
                <a:cubicBezTo>
                  <a:pt x="435" y="415"/>
                  <a:pt x="438" y="405"/>
                  <a:pt x="438" y="399"/>
                </a:cubicBezTo>
                <a:cubicBezTo>
                  <a:pt x="435" y="390"/>
                  <a:pt x="431" y="382"/>
                  <a:pt x="424" y="376"/>
                </a:cubicBezTo>
                <a:cubicBezTo>
                  <a:pt x="424" y="373"/>
                  <a:pt x="424" y="373"/>
                  <a:pt x="422" y="373"/>
                </a:cubicBezTo>
                <a:cubicBezTo>
                  <a:pt x="424" y="371"/>
                  <a:pt x="424" y="371"/>
                  <a:pt x="426" y="371"/>
                </a:cubicBezTo>
                <a:cubicBezTo>
                  <a:pt x="428" y="369"/>
                  <a:pt x="431" y="369"/>
                  <a:pt x="433" y="369"/>
                </a:cubicBezTo>
                <a:cubicBezTo>
                  <a:pt x="440" y="369"/>
                  <a:pt x="444" y="371"/>
                  <a:pt x="449" y="376"/>
                </a:cubicBezTo>
                <a:cubicBezTo>
                  <a:pt x="454" y="382"/>
                  <a:pt x="454" y="390"/>
                  <a:pt x="449" y="399"/>
                </a:cubicBezTo>
                <a:cubicBezTo>
                  <a:pt x="444" y="411"/>
                  <a:pt x="435" y="426"/>
                  <a:pt x="426" y="440"/>
                </a:cubicBezTo>
                <a:cubicBezTo>
                  <a:pt x="412" y="463"/>
                  <a:pt x="399" y="487"/>
                  <a:pt x="394" y="503"/>
                </a:cubicBezTo>
                <a:cubicBezTo>
                  <a:pt x="394" y="505"/>
                  <a:pt x="394" y="505"/>
                  <a:pt x="394" y="507"/>
                </a:cubicBezTo>
                <a:moveTo>
                  <a:pt x="337" y="401"/>
                </a:moveTo>
                <a:cubicBezTo>
                  <a:pt x="337" y="401"/>
                  <a:pt x="337" y="399"/>
                  <a:pt x="337" y="399"/>
                </a:cubicBezTo>
                <a:cubicBezTo>
                  <a:pt x="339" y="394"/>
                  <a:pt x="342" y="388"/>
                  <a:pt x="346" y="384"/>
                </a:cubicBezTo>
                <a:cubicBezTo>
                  <a:pt x="346" y="384"/>
                  <a:pt x="346" y="382"/>
                  <a:pt x="349" y="382"/>
                </a:cubicBezTo>
                <a:cubicBezTo>
                  <a:pt x="349" y="382"/>
                  <a:pt x="349" y="382"/>
                  <a:pt x="349" y="384"/>
                </a:cubicBezTo>
                <a:cubicBezTo>
                  <a:pt x="349" y="384"/>
                  <a:pt x="351" y="384"/>
                  <a:pt x="351" y="384"/>
                </a:cubicBezTo>
                <a:cubicBezTo>
                  <a:pt x="351" y="384"/>
                  <a:pt x="351" y="386"/>
                  <a:pt x="353" y="386"/>
                </a:cubicBezTo>
                <a:cubicBezTo>
                  <a:pt x="353" y="386"/>
                  <a:pt x="353" y="386"/>
                  <a:pt x="353" y="388"/>
                </a:cubicBezTo>
                <a:cubicBezTo>
                  <a:pt x="355" y="388"/>
                  <a:pt x="358" y="390"/>
                  <a:pt x="358" y="392"/>
                </a:cubicBezTo>
                <a:cubicBezTo>
                  <a:pt x="358" y="392"/>
                  <a:pt x="360" y="394"/>
                  <a:pt x="360" y="394"/>
                </a:cubicBezTo>
                <a:cubicBezTo>
                  <a:pt x="360" y="396"/>
                  <a:pt x="360" y="401"/>
                  <a:pt x="358" y="405"/>
                </a:cubicBezTo>
                <a:cubicBezTo>
                  <a:pt x="358" y="407"/>
                  <a:pt x="358" y="407"/>
                  <a:pt x="355" y="407"/>
                </a:cubicBezTo>
                <a:cubicBezTo>
                  <a:pt x="355" y="411"/>
                  <a:pt x="351" y="413"/>
                  <a:pt x="351" y="413"/>
                </a:cubicBezTo>
                <a:cubicBezTo>
                  <a:pt x="349" y="413"/>
                  <a:pt x="346" y="411"/>
                  <a:pt x="344" y="409"/>
                </a:cubicBezTo>
                <a:cubicBezTo>
                  <a:pt x="339" y="407"/>
                  <a:pt x="337" y="403"/>
                  <a:pt x="337" y="401"/>
                </a:cubicBezTo>
                <a:moveTo>
                  <a:pt x="365" y="373"/>
                </a:moveTo>
                <a:cubicBezTo>
                  <a:pt x="367" y="371"/>
                  <a:pt x="369" y="371"/>
                  <a:pt x="369" y="371"/>
                </a:cubicBezTo>
                <a:cubicBezTo>
                  <a:pt x="374" y="371"/>
                  <a:pt x="376" y="371"/>
                  <a:pt x="381" y="371"/>
                </a:cubicBezTo>
                <a:cubicBezTo>
                  <a:pt x="383" y="371"/>
                  <a:pt x="385" y="371"/>
                  <a:pt x="387" y="373"/>
                </a:cubicBezTo>
                <a:cubicBezTo>
                  <a:pt x="390" y="373"/>
                  <a:pt x="390" y="373"/>
                  <a:pt x="392" y="373"/>
                </a:cubicBezTo>
                <a:cubicBezTo>
                  <a:pt x="390" y="373"/>
                  <a:pt x="390" y="376"/>
                  <a:pt x="390" y="376"/>
                </a:cubicBezTo>
                <a:cubicBezTo>
                  <a:pt x="385" y="380"/>
                  <a:pt x="383" y="384"/>
                  <a:pt x="381" y="388"/>
                </a:cubicBezTo>
                <a:cubicBezTo>
                  <a:pt x="381" y="390"/>
                  <a:pt x="381" y="392"/>
                  <a:pt x="378" y="394"/>
                </a:cubicBezTo>
                <a:cubicBezTo>
                  <a:pt x="378" y="392"/>
                  <a:pt x="378" y="390"/>
                  <a:pt x="378" y="388"/>
                </a:cubicBezTo>
                <a:cubicBezTo>
                  <a:pt x="376" y="384"/>
                  <a:pt x="371" y="380"/>
                  <a:pt x="369" y="376"/>
                </a:cubicBezTo>
                <a:cubicBezTo>
                  <a:pt x="367" y="373"/>
                  <a:pt x="367" y="373"/>
                  <a:pt x="365" y="373"/>
                </a:cubicBezTo>
                <a:moveTo>
                  <a:pt x="399" y="401"/>
                </a:moveTo>
                <a:cubicBezTo>
                  <a:pt x="399" y="399"/>
                  <a:pt x="399" y="396"/>
                  <a:pt x="401" y="392"/>
                </a:cubicBezTo>
                <a:cubicBezTo>
                  <a:pt x="401" y="390"/>
                  <a:pt x="403" y="388"/>
                  <a:pt x="406" y="386"/>
                </a:cubicBezTo>
                <a:cubicBezTo>
                  <a:pt x="406" y="384"/>
                  <a:pt x="406" y="384"/>
                  <a:pt x="408" y="384"/>
                </a:cubicBezTo>
                <a:cubicBezTo>
                  <a:pt x="408" y="384"/>
                  <a:pt x="408" y="384"/>
                  <a:pt x="408" y="386"/>
                </a:cubicBezTo>
                <a:cubicBezTo>
                  <a:pt x="408" y="386"/>
                  <a:pt x="408" y="386"/>
                  <a:pt x="410" y="386"/>
                </a:cubicBezTo>
                <a:cubicBezTo>
                  <a:pt x="415" y="392"/>
                  <a:pt x="417" y="396"/>
                  <a:pt x="417" y="401"/>
                </a:cubicBezTo>
                <a:cubicBezTo>
                  <a:pt x="419" y="403"/>
                  <a:pt x="417" y="407"/>
                  <a:pt x="415" y="409"/>
                </a:cubicBezTo>
                <a:cubicBezTo>
                  <a:pt x="412" y="411"/>
                  <a:pt x="410" y="413"/>
                  <a:pt x="410" y="413"/>
                </a:cubicBezTo>
                <a:cubicBezTo>
                  <a:pt x="408" y="413"/>
                  <a:pt x="403" y="411"/>
                  <a:pt x="399" y="407"/>
                </a:cubicBezTo>
                <a:cubicBezTo>
                  <a:pt x="399" y="405"/>
                  <a:pt x="399" y="403"/>
                  <a:pt x="399" y="401"/>
                </a:cubicBezTo>
                <a:moveTo>
                  <a:pt x="476" y="461"/>
                </a:moveTo>
                <a:cubicBezTo>
                  <a:pt x="472" y="472"/>
                  <a:pt x="465" y="482"/>
                  <a:pt x="458" y="493"/>
                </a:cubicBezTo>
                <a:cubicBezTo>
                  <a:pt x="451" y="501"/>
                  <a:pt x="447" y="512"/>
                  <a:pt x="442" y="522"/>
                </a:cubicBezTo>
                <a:cubicBezTo>
                  <a:pt x="438" y="528"/>
                  <a:pt x="435" y="535"/>
                  <a:pt x="435" y="539"/>
                </a:cubicBezTo>
                <a:cubicBezTo>
                  <a:pt x="431" y="547"/>
                  <a:pt x="428" y="554"/>
                  <a:pt x="428" y="562"/>
                </a:cubicBezTo>
                <a:cubicBezTo>
                  <a:pt x="415" y="562"/>
                  <a:pt x="415" y="562"/>
                  <a:pt x="415" y="562"/>
                </a:cubicBezTo>
                <a:cubicBezTo>
                  <a:pt x="412" y="562"/>
                  <a:pt x="412" y="562"/>
                  <a:pt x="412" y="562"/>
                </a:cubicBezTo>
                <a:cubicBezTo>
                  <a:pt x="412" y="558"/>
                  <a:pt x="412" y="551"/>
                  <a:pt x="412" y="545"/>
                </a:cubicBezTo>
                <a:cubicBezTo>
                  <a:pt x="412" y="543"/>
                  <a:pt x="412" y="543"/>
                  <a:pt x="412" y="541"/>
                </a:cubicBezTo>
                <a:cubicBezTo>
                  <a:pt x="412" y="535"/>
                  <a:pt x="412" y="528"/>
                  <a:pt x="412" y="522"/>
                </a:cubicBezTo>
                <a:cubicBezTo>
                  <a:pt x="412" y="516"/>
                  <a:pt x="412" y="512"/>
                  <a:pt x="412" y="507"/>
                </a:cubicBezTo>
                <a:cubicBezTo>
                  <a:pt x="412" y="507"/>
                  <a:pt x="415" y="505"/>
                  <a:pt x="415" y="505"/>
                </a:cubicBezTo>
                <a:cubicBezTo>
                  <a:pt x="419" y="491"/>
                  <a:pt x="431" y="470"/>
                  <a:pt x="444" y="449"/>
                </a:cubicBezTo>
                <a:cubicBezTo>
                  <a:pt x="454" y="434"/>
                  <a:pt x="463" y="417"/>
                  <a:pt x="467" y="405"/>
                </a:cubicBezTo>
                <a:cubicBezTo>
                  <a:pt x="474" y="392"/>
                  <a:pt x="472" y="378"/>
                  <a:pt x="465" y="367"/>
                </a:cubicBezTo>
                <a:cubicBezTo>
                  <a:pt x="458" y="357"/>
                  <a:pt x="447" y="353"/>
                  <a:pt x="433" y="353"/>
                </a:cubicBezTo>
                <a:cubicBezTo>
                  <a:pt x="426" y="353"/>
                  <a:pt x="419" y="355"/>
                  <a:pt x="412" y="359"/>
                </a:cubicBezTo>
                <a:cubicBezTo>
                  <a:pt x="410" y="359"/>
                  <a:pt x="410" y="359"/>
                  <a:pt x="410" y="359"/>
                </a:cubicBezTo>
                <a:cubicBezTo>
                  <a:pt x="410" y="359"/>
                  <a:pt x="408" y="361"/>
                  <a:pt x="406" y="361"/>
                </a:cubicBezTo>
                <a:cubicBezTo>
                  <a:pt x="406" y="361"/>
                  <a:pt x="403" y="359"/>
                  <a:pt x="403" y="359"/>
                </a:cubicBezTo>
                <a:cubicBezTo>
                  <a:pt x="401" y="359"/>
                  <a:pt x="401" y="359"/>
                  <a:pt x="401" y="359"/>
                </a:cubicBezTo>
                <a:cubicBezTo>
                  <a:pt x="399" y="357"/>
                  <a:pt x="399" y="357"/>
                  <a:pt x="396" y="357"/>
                </a:cubicBezTo>
                <a:cubicBezTo>
                  <a:pt x="392" y="355"/>
                  <a:pt x="387" y="353"/>
                  <a:pt x="383" y="353"/>
                </a:cubicBezTo>
                <a:cubicBezTo>
                  <a:pt x="376" y="353"/>
                  <a:pt x="371" y="353"/>
                  <a:pt x="367" y="355"/>
                </a:cubicBezTo>
                <a:cubicBezTo>
                  <a:pt x="362" y="355"/>
                  <a:pt x="358" y="357"/>
                  <a:pt x="353" y="359"/>
                </a:cubicBezTo>
                <a:cubicBezTo>
                  <a:pt x="351" y="359"/>
                  <a:pt x="351" y="359"/>
                  <a:pt x="349" y="361"/>
                </a:cubicBezTo>
                <a:cubicBezTo>
                  <a:pt x="346" y="359"/>
                  <a:pt x="344" y="359"/>
                  <a:pt x="344" y="357"/>
                </a:cubicBezTo>
                <a:cubicBezTo>
                  <a:pt x="342" y="357"/>
                  <a:pt x="339" y="355"/>
                  <a:pt x="339" y="355"/>
                </a:cubicBezTo>
                <a:cubicBezTo>
                  <a:pt x="333" y="353"/>
                  <a:pt x="328" y="353"/>
                  <a:pt x="324" y="353"/>
                </a:cubicBezTo>
                <a:cubicBezTo>
                  <a:pt x="308" y="353"/>
                  <a:pt x="294" y="359"/>
                  <a:pt x="287" y="371"/>
                </a:cubicBezTo>
                <a:cubicBezTo>
                  <a:pt x="282" y="378"/>
                  <a:pt x="276" y="392"/>
                  <a:pt x="289" y="413"/>
                </a:cubicBezTo>
                <a:cubicBezTo>
                  <a:pt x="292" y="415"/>
                  <a:pt x="294" y="420"/>
                  <a:pt x="296" y="422"/>
                </a:cubicBezTo>
                <a:cubicBezTo>
                  <a:pt x="308" y="440"/>
                  <a:pt x="330" y="476"/>
                  <a:pt x="339" y="499"/>
                </a:cubicBezTo>
                <a:cubicBezTo>
                  <a:pt x="342" y="503"/>
                  <a:pt x="344" y="507"/>
                  <a:pt x="344" y="512"/>
                </a:cubicBezTo>
                <a:cubicBezTo>
                  <a:pt x="346" y="514"/>
                  <a:pt x="346" y="518"/>
                  <a:pt x="346" y="522"/>
                </a:cubicBezTo>
                <a:cubicBezTo>
                  <a:pt x="346" y="528"/>
                  <a:pt x="346" y="535"/>
                  <a:pt x="346" y="541"/>
                </a:cubicBezTo>
                <a:cubicBezTo>
                  <a:pt x="346" y="543"/>
                  <a:pt x="346" y="543"/>
                  <a:pt x="346" y="545"/>
                </a:cubicBezTo>
                <a:cubicBezTo>
                  <a:pt x="346" y="551"/>
                  <a:pt x="346" y="558"/>
                  <a:pt x="344" y="562"/>
                </a:cubicBezTo>
                <a:cubicBezTo>
                  <a:pt x="342" y="562"/>
                  <a:pt x="342" y="562"/>
                  <a:pt x="342" y="562"/>
                </a:cubicBezTo>
                <a:cubicBezTo>
                  <a:pt x="328" y="562"/>
                  <a:pt x="328" y="562"/>
                  <a:pt x="328" y="562"/>
                </a:cubicBezTo>
                <a:cubicBezTo>
                  <a:pt x="326" y="556"/>
                  <a:pt x="326" y="551"/>
                  <a:pt x="324" y="545"/>
                </a:cubicBezTo>
                <a:cubicBezTo>
                  <a:pt x="321" y="537"/>
                  <a:pt x="319" y="530"/>
                  <a:pt x="314" y="522"/>
                </a:cubicBezTo>
                <a:cubicBezTo>
                  <a:pt x="308" y="505"/>
                  <a:pt x="298" y="489"/>
                  <a:pt x="287" y="474"/>
                </a:cubicBezTo>
                <a:cubicBezTo>
                  <a:pt x="287" y="472"/>
                  <a:pt x="285" y="470"/>
                  <a:pt x="285" y="466"/>
                </a:cubicBezTo>
                <a:cubicBezTo>
                  <a:pt x="262" y="430"/>
                  <a:pt x="239" y="392"/>
                  <a:pt x="239" y="348"/>
                </a:cubicBezTo>
                <a:cubicBezTo>
                  <a:pt x="239" y="286"/>
                  <a:pt x="282" y="221"/>
                  <a:pt x="383" y="221"/>
                </a:cubicBezTo>
                <a:cubicBezTo>
                  <a:pt x="490" y="221"/>
                  <a:pt x="529" y="283"/>
                  <a:pt x="529" y="342"/>
                </a:cubicBezTo>
                <a:cubicBezTo>
                  <a:pt x="529" y="386"/>
                  <a:pt x="501" y="424"/>
                  <a:pt x="476" y="461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82" name="picture 9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283347" y="5151120"/>
            <a:ext cx="406616" cy="579120"/>
          </a:xfrm>
          <a:prstGeom prst="rect">
            <a:avLst/>
          </a:prstGeom>
        </p:spPr>
      </p:pic>
      <p:sp>
        <p:nvSpPr>
          <p:cNvPr id="984" name="path 984"/>
          <p:cNvSpPr/>
          <p:nvPr/>
        </p:nvSpPr>
        <p:spPr>
          <a:xfrm>
            <a:off x="7760207" y="1790065"/>
            <a:ext cx="445007" cy="473075"/>
          </a:xfrm>
          <a:custGeom>
            <a:avLst/>
            <a:gdLst/>
            <a:ahLst/>
            <a:cxnLst/>
            <a:rect l="0" t="0" r="0" b="0"/>
            <a:pathLst>
              <a:path w="700" h="745">
                <a:moveTo>
                  <a:pt x="10" y="450"/>
                </a:moveTo>
                <a:lnTo>
                  <a:pt x="253" y="211"/>
                </a:lnTo>
                <a:lnTo>
                  <a:pt x="339" y="289"/>
                </a:lnTo>
                <a:lnTo>
                  <a:pt x="436" y="196"/>
                </a:lnTo>
                <a:lnTo>
                  <a:pt x="497" y="257"/>
                </a:lnTo>
                <a:lnTo>
                  <a:pt x="339" y="415"/>
                </a:lnTo>
                <a:lnTo>
                  <a:pt x="249" y="330"/>
                </a:lnTo>
                <a:lnTo>
                  <a:pt x="67" y="507"/>
                </a:lnTo>
                <a:lnTo>
                  <a:pt x="10" y="450"/>
                </a:lnTo>
              </a:path>
              <a:path w="700" h="745">
                <a:moveTo>
                  <a:pt x="526" y="232"/>
                </a:moveTo>
                <a:lnTo>
                  <a:pt x="558" y="200"/>
                </a:lnTo>
                <a:lnTo>
                  <a:pt x="497" y="139"/>
                </a:lnTo>
                <a:lnTo>
                  <a:pt x="465" y="171"/>
                </a:lnTo>
                <a:lnTo>
                  <a:pt x="526" y="232"/>
                </a:lnTo>
              </a:path>
              <a:path w="700" h="745">
                <a:moveTo>
                  <a:pt x="583" y="179"/>
                </a:moveTo>
                <a:lnTo>
                  <a:pt x="612" y="146"/>
                </a:lnTo>
                <a:lnTo>
                  <a:pt x="551" y="85"/>
                </a:lnTo>
                <a:lnTo>
                  <a:pt x="522" y="118"/>
                </a:lnTo>
                <a:lnTo>
                  <a:pt x="583" y="179"/>
                </a:lnTo>
              </a:path>
              <a:path w="700" h="745">
                <a:moveTo>
                  <a:pt x="543" y="24"/>
                </a:moveTo>
                <a:lnTo>
                  <a:pt x="671" y="154"/>
                </a:lnTo>
                <a:lnTo>
                  <a:pt x="700" y="0"/>
                </a:lnTo>
                <a:lnTo>
                  <a:pt x="543" y="24"/>
                </a:lnTo>
              </a:path>
              <a:path w="700" h="745">
                <a:moveTo>
                  <a:pt x="0" y="557"/>
                </a:moveTo>
                <a:lnTo>
                  <a:pt x="191" y="557"/>
                </a:lnTo>
                <a:lnTo>
                  <a:pt x="191" y="745"/>
                </a:lnTo>
                <a:lnTo>
                  <a:pt x="0" y="745"/>
                </a:lnTo>
                <a:lnTo>
                  <a:pt x="0" y="557"/>
                </a:lnTo>
                <a:close/>
              </a:path>
              <a:path w="700" h="745">
                <a:moveTo>
                  <a:pt x="254" y="468"/>
                </a:moveTo>
                <a:lnTo>
                  <a:pt x="446" y="468"/>
                </a:lnTo>
                <a:lnTo>
                  <a:pt x="446" y="745"/>
                </a:lnTo>
                <a:lnTo>
                  <a:pt x="254" y="745"/>
                </a:lnTo>
                <a:lnTo>
                  <a:pt x="254" y="468"/>
                </a:lnTo>
                <a:close/>
              </a:path>
              <a:path w="700" h="745">
                <a:moveTo>
                  <a:pt x="506" y="346"/>
                </a:moveTo>
                <a:lnTo>
                  <a:pt x="700" y="346"/>
                </a:lnTo>
                <a:lnTo>
                  <a:pt x="700" y="745"/>
                </a:lnTo>
                <a:lnTo>
                  <a:pt x="506" y="745"/>
                </a:lnTo>
                <a:lnTo>
                  <a:pt x="506" y="34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86" name="picture 9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87852" y="1837232"/>
            <a:ext cx="54864" cy="3260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picture 9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1272" y="315404"/>
            <a:ext cx="8666173" cy="6257492"/>
          </a:xfrm>
          <a:prstGeom prst="rect">
            <a:avLst/>
          </a:prstGeom>
        </p:spPr>
      </p:pic>
      <p:pic>
        <p:nvPicPr>
          <p:cNvPr id="990" name="picture 9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410806" y="3541407"/>
            <a:ext cx="2286000" cy="2286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0" y="315595"/>
            <a:ext cx="10922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16365" y="1995805"/>
            <a:ext cx="3175635" cy="10306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 b="1">
                <a:latin typeface="Arial" panose="020B0604020202020204" pitchFamily="34" charset="0"/>
                <a:ea typeface="微软雅黑" panose="020B0503020204020204" charset="-122"/>
              </a:rPr>
              <a:t>简历投递方式：</a:t>
            </a:r>
            <a:endParaRPr lang="zh-CN" altLang="en-US" sz="18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邮箱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campus@cdpgroupltd.com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或扫码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投递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picture 9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6096000" cy="6858000"/>
          </a:xfrm>
          <a:prstGeom prst="rect">
            <a:avLst/>
          </a:prstGeom>
        </p:spPr>
      </p:pic>
      <p:pic>
        <p:nvPicPr>
          <p:cNvPr id="994" name="picture 9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314688" y="2674620"/>
            <a:ext cx="1831847" cy="1831847"/>
          </a:xfrm>
          <a:prstGeom prst="rect">
            <a:avLst/>
          </a:prstGeom>
        </p:spPr>
      </p:pic>
      <p:pic>
        <p:nvPicPr>
          <p:cNvPr id="996" name="picture 9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59752" y="2674619"/>
            <a:ext cx="1830323" cy="1830324"/>
          </a:xfrm>
          <a:prstGeom prst="rect">
            <a:avLst/>
          </a:prstGeom>
        </p:spPr>
      </p:pic>
      <p:sp>
        <p:nvSpPr>
          <p:cNvPr id="998" name="textbox 998"/>
          <p:cNvSpPr/>
          <p:nvPr/>
        </p:nvSpPr>
        <p:spPr>
          <a:xfrm>
            <a:off x="7594600" y="1597660"/>
            <a:ext cx="3112770" cy="753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5900" b="1" kern="0" spc="-2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0" name="textbox 1000"/>
          <p:cNvSpPr/>
          <p:nvPr/>
        </p:nvSpPr>
        <p:spPr>
          <a:xfrm>
            <a:off x="7840637" y="5318008"/>
            <a:ext cx="2712720" cy="468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1000"/>
              </a:lnSpc>
            </a:pPr>
            <a:r>
              <a:rPr sz="3200" b="1" kern="0" spc="-1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400-670-0075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2" name="textbox 1002"/>
          <p:cNvSpPr/>
          <p:nvPr/>
        </p:nvSpPr>
        <p:spPr>
          <a:xfrm>
            <a:off x="10124633" y="6571412"/>
            <a:ext cx="1920239" cy="2241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565"/>
              </a:lnSpc>
            </a:pPr>
            <a:r>
              <a:rPr sz="1400" kern="0" spc="-4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2C2D2E"/>
                      <wpsdc:folHlinkClr xmlns:wpsdc="http://www.wps.cn/officeDocument/2017/drawingmlCustomData" val="2C2D2E"/>
                      <wpsdc:hlinkUnderline xmlns:wpsdc="http://www.wps.cn/officeDocument/2017/drawingmlCustomData" val="0"/>
                    </a:ext>
                  </a:extLst>
                </a:hlinkClick>
              </a:rPr>
              <a:t>www.cdpgr</a:t>
            </a:r>
            <a:r>
              <a:rPr sz="1400" kern="0" spc="-5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2C2D2E"/>
                      <wpsdc:folHlinkClr xmlns:wpsdc="http://www.wps.cn/officeDocument/2017/drawingmlCustomData" val="2C2D2E"/>
                      <wpsdc:hlinkUnderline xmlns:wpsdc="http://www.wps.cn/officeDocument/2017/drawingmlCustomData" val="0"/>
                    </a:ext>
                  </a:extLst>
                </a:hlinkClick>
              </a:rPr>
              <a:t>oupltd</a:t>
            </a:r>
            <a:r>
              <a:rPr sz="800" kern="0" spc="-50" dirty="0">
                <a:solidFill>
                  <a:srgbClr val="FFFFFF">
                    <a:alpha val="100000"/>
                  </a:srgb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hlinkClick r:id="rId4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FFFFFF"/>
                      <wpsdc:hlinkUnderline xmlns:wpsdc="http://www.wps.cn/officeDocument/2017/drawingmlCustomData" val="0"/>
                    </a:ext>
                  </a:extLst>
                </a:hlinkClick>
              </a:rPr>
              <a:t>1</a:t>
            </a:r>
            <a:r>
              <a:rPr sz="800" kern="0" spc="-50" dirty="0">
                <a:solidFill>
                  <a:srgbClr val="FFFFFF">
                    <a:alpha val="100000"/>
                  </a:srgb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hlinkClick r:id="rId4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FFFFFF"/>
                      <wpsdc:hlinkUnderline xmlns:wpsdc="http://www.wps.cn/officeDocument/2017/drawingmlCustomData" val="0"/>
                    </a:ext>
                  </a:extLst>
                </a:hlinkClick>
              </a:rPr>
              <a:t>8</a:t>
            </a:r>
            <a:r>
              <a:rPr sz="800" kern="0" spc="-50" dirty="0">
                <a:solidFill>
                  <a:srgbClr val="FFFFFF">
                    <a:alpha val="100000"/>
                  </a:srgb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hlinkClick r:id="rId4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FFFFFF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400" kern="0" spc="-5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2C2D2E"/>
                      <wpsdc:folHlinkClr xmlns:wpsdc="http://www.wps.cn/officeDocument/2017/drawingmlCustomData" val="2C2D2E"/>
                      <wpsdc:hlinkUnderline xmlns:wpsdc="http://www.wps.cn/officeDocument/2017/drawingmlCustomData" val="0"/>
                    </a:ext>
                  </a:extLst>
                </a:hlinkClick>
              </a:rPr>
              <a:t>com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4" name="textbox 1004"/>
          <p:cNvSpPr/>
          <p:nvPr/>
        </p:nvSpPr>
        <p:spPr>
          <a:xfrm>
            <a:off x="9229955" y="4721976"/>
            <a:ext cx="1974214" cy="2146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400" kern="0" spc="-10" dirty="0">
                <a:solidFill>
                  <a:srgbClr val="58595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获取详细方案与客户案例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6" name="textbox 1006"/>
          <p:cNvSpPr/>
          <p:nvPr/>
        </p:nvSpPr>
        <p:spPr>
          <a:xfrm>
            <a:off x="7369238" y="4722332"/>
            <a:ext cx="1430655" cy="220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400" kern="0" spc="-20" dirty="0">
                <a:solidFill>
                  <a:srgbClr val="58595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了解更多最新资讯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8" name="textbox 1008"/>
          <p:cNvSpPr/>
          <p:nvPr/>
        </p:nvSpPr>
        <p:spPr>
          <a:xfrm>
            <a:off x="7447967" y="4509329"/>
            <a:ext cx="1263014" cy="2120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-10" dirty="0">
                <a:solidFill>
                  <a:srgbClr val="58595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扫码关注公众号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10" name="textbox 1010"/>
          <p:cNvSpPr/>
          <p:nvPr/>
        </p:nvSpPr>
        <p:spPr>
          <a:xfrm>
            <a:off x="9759251" y="4510221"/>
            <a:ext cx="911860" cy="212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400" kern="0" spc="-10" dirty="0">
                <a:solidFill>
                  <a:srgbClr val="58595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微信扫一扫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 18"/>
          <p:cNvSpPr/>
          <p:nvPr/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759454"/>
            <a:ext cx="12192000" cy="3974095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4834838" y="2197633"/>
            <a:ext cx="6287770" cy="18307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CDP集团是中国HCM SaaS+平台领袖</a:t>
            </a:r>
            <a:r>
              <a:rPr sz="1200" kern="0" spc="-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，提供全场景化的产品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与服务。</a:t>
            </a:r>
            <a:r>
              <a:rPr sz="1200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自2004年成立以来</a:t>
            </a:r>
            <a:r>
              <a:rPr sz="12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，我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49000"/>
              </a:lnSpc>
              <a:spcBef>
                <a:spcPts val="2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们的HCM SaaS+业务模式和强大的行业适配性</a:t>
            </a:r>
            <a:r>
              <a:rPr sz="12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，服务5,000+客户覆盖45个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垂直行业</a:t>
            </a:r>
            <a:r>
              <a:rPr sz="12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，服务范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围辐射120个国家及地区的全球HCM服务。首创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新一代HCM SaaS+模式</a:t>
            </a:r>
            <a:r>
              <a:rPr sz="1200" kern="0" spc="-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，整合云端增值服务。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以员工为核心的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WorkLife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</a:t>
            </a:r>
            <a:r>
              <a:rPr sz="12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，一站式提供薪酬、福利、招聘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、人才发展及劳动力管理。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2017年拓展全球HCM业务</a:t>
            </a:r>
            <a:r>
              <a:rPr sz="1200" kern="0" spc="-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，按中国企业海外HCM SaaS+收入计</a:t>
            </a:r>
            <a:r>
              <a:rPr sz="12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-2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国内排名第一。我们拥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有八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项发明专利及超过300项软件著作权。2025-2026年度Great Place to Work-Certifie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d™ 认证企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-12700" y="215900"/>
            <a:ext cx="5622925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0" algn="l" rtl="0" eaLnBrk="0">
              <a:lnSpc>
                <a:spcPct val="95000"/>
              </a:lnSpc>
              <a:spcBef>
                <a:spcPts val="5"/>
              </a:spcBef>
              <a:tabLst>
                <a:tab pos="330200" algn="l"/>
              </a:tabLst>
            </a:pP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CDP集团——中国HCM SaaS+平台领袖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path 26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" name="textbox 28"/>
          <p:cNvSpPr/>
          <p:nvPr/>
        </p:nvSpPr>
        <p:spPr>
          <a:xfrm>
            <a:off x="9806177" y="5826683"/>
            <a:ext cx="1543050" cy="374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637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多年蝉联</a:t>
            </a:r>
            <a:r>
              <a:rPr sz="1200" b="1" kern="0" spc="-10" dirty="0">
                <a:solidFill>
                  <a:srgbClr val="C72C4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大中华区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30"/>
              </a:spcBef>
            </a:pPr>
            <a:r>
              <a:rPr sz="1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最佳</a:t>
            </a:r>
            <a:r>
              <a:rPr sz="1200" b="1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人力资源服务机构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textbox 30"/>
          <p:cNvSpPr/>
          <p:nvPr/>
        </p:nvSpPr>
        <p:spPr>
          <a:xfrm>
            <a:off x="6827266" y="5826049"/>
            <a:ext cx="1424939" cy="374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785" algn="l" rtl="0" eaLnBrk="0">
              <a:lnSpc>
                <a:spcPct val="91000"/>
              </a:lnSpc>
            </a:pPr>
            <a:r>
              <a:rPr sz="1200" b="1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中国排名</a:t>
            </a:r>
            <a:r>
              <a:rPr sz="1200" b="1" kern="0" spc="-20" dirty="0">
                <a:solidFill>
                  <a:srgbClr val="C72C4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</a:t>
            </a:r>
            <a:r>
              <a:rPr sz="1200" b="1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30"/>
              </a:spcBef>
            </a:pPr>
            <a:r>
              <a:rPr sz="1200" b="1" kern="0" spc="-50" dirty="0">
                <a:solidFill>
                  <a:srgbClr val="C72C4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中企出海HCM</a:t>
            </a:r>
            <a:r>
              <a:rPr sz="1200" b="1" kern="0" spc="-5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  <p:sp>
        <p:nvSpPr>
          <p:cNvPr id="34" name="textbox 34"/>
          <p:cNvSpPr/>
          <p:nvPr/>
        </p:nvSpPr>
        <p:spPr>
          <a:xfrm>
            <a:off x="3913403" y="5826049"/>
            <a:ext cx="1157605" cy="374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8735" algn="l" rtl="0" eaLnBrk="0">
              <a:lnSpc>
                <a:spcPct val="95000"/>
              </a:lnSpc>
            </a:pPr>
            <a:r>
              <a:rPr sz="1200" b="1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中国排名</a:t>
            </a:r>
            <a:r>
              <a:rPr sz="1200" b="1" kern="0" spc="-20" dirty="0">
                <a:solidFill>
                  <a:srgbClr val="C72C4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</a:t>
            </a:r>
            <a:r>
              <a:rPr sz="1200" b="1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b="1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-60" dirty="0">
                <a:solidFill>
                  <a:srgbClr val="C72C4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HCM SaaS+</a:t>
            </a:r>
            <a:r>
              <a:rPr sz="1200" b="1" kern="0" spc="-6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62840" y="5133452"/>
            <a:ext cx="550107" cy="625122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254759" y="5167883"/>
            <a:ext cx="535410" cy="536448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205224" y="5183631"/>
            <a:ext cx="526288" cy="526287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1047140" y="5826049"/>
            <a:ext cx="784225" cy="374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7005" algn="l" rtl="0" eaLnBrk="0">
              <a:lnSpc>
                <a:spcPct val="91000"/>
              </a:lnSpc>
            </a:pPr>
            <a:r>
              <a:rPr sz="1200" b="1" kern="0" spc="0" dirty="0">
                <a:solidFill>
                  <a:srgbClr val="C72C4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r>
              <a:rPr sz="1200" b="1" kern="0" spc="10" dirty="0">
                <a:solidFill>
                  <a:srgbClr val="C72C4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30"/>
              </a:spcBef>
            </a:pPr>
            <a:r>
              <a:rPr sz="1200" b="1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模式开创者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405836" y="5201837"/>
            <a:ext cx="359734" cy="483781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799079" y="5217159"/>
            <a:ext cx="12700" cy="1026795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0665" y="5217159"/>
            <a:ext cx="12700" cy="1026795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922009" y="5176520"/>
            <a:ext cx="12700" cy="1026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476" cy="6858000"/>
          </a:xfrm>
          <a:prstGeom prst="rect">
            <a:avLst/>
          </a:prstGeom>
        </p:spPr>
      </p:pic>
      <p:sp>
        <p:nvSpPr>
          <p:cNvPr id="54" name="rect 5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53369" y="3839231"/>
            <a:ext cx="2941039" cy="25131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53369" y="1155842"/>
            <a:ext cx="2941039" cy="2510402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75804" y="3839231"/>
            <a:ext cx="2928362" cy="2513186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030934" y="3839231"/>
            <a:ext cx="2928362" cy="2513186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75804" y="1155842"/>
            <a:ext cx="2928362" cy="2510402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030934" y="1155842"/>
            <a:ext cx="2928362" cy="2510402"/>
          </a:xfrm>
          <a:prstGeom prst="rect">
            <a:avLst/>
          </a:prstGeom>
        </p:spPr>
      </p:pic>
      <p:sp>
        <p:nvSpPr>
          <p:cNvPr id="68" name="textbox 68"/>
          <p:cNvSpPr/>
          <p:nvPr/>
        </p:nvSpPr>
        <p:spPr>
          <a:xfrm>
            <a:off x="-12700" y="215900"/>
            <a:ext cx="6118859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5"/>
              </a:spcBef>
            </a:pPr>
            <a:r>
              <a:rPr sz="23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投资者关系：</a:t>
            </a:r>
            <a:r>
              <a:rPr sz="2300" b="1" kern="0" spc="-5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全球化投资阵容引领</a:t>
            </a:r>
            <a:r>
              <a:rPr sz="23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行业未来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path 70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" name="textbox 72"/>
          <p:cNvSpPr/>
          <p:nvPr/>
        </p:nvSpPr>
        <p:spPr>
          <a:xfrm>
            <a:off x="8258326" y="2534244"/>
            <a:ext cx="2448560" cy="7569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6250" algn="l" rtl="0" eaLnBrk="0">
              <a:lnSpc>
                <a:spcPct val="91000"/>
              </a:lnSpc>
            </a:pPr>
            <a:r>
              <a:rPr sz="2000" b="1" kern="0" spc="-4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中国宽带资本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8105" indent="-66040" algn="l" rtl="0" eaLnBrk="0">
              <a:lnSpc>
                <a:spcPct val="89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中国专注于电信、互联网、宽带、媒</a:t>
            </a:r>
            <a:r>
              <a:rPr sz="1200" kern="0" spc="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体及技术领域的优质</a:t>
            </a:r>
            <a:r>
              <a:rPr sz="1200" kern="0" spc="-1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私募股权基金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1633880" y="5152984"/>
            <a:ext cx="2152014" cy="7766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3565" algn="l" rtl="0" eaLnBrk="0">
              <a:lnSpc>
                <a:spcPct val="91000"/>
              </a:lnSpc>
            </a:pPr>
            <a:r>
              <a:rPr sz="2000" b="1" kern="0" spc="-4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富达集团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  <a:spcBef>
                <a:spcPts val="1015"/>
              </a:spcBef>
            </a:pPr>
            <a:r>
              <a:rPr sz="1200" kern="0" spc="-1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美国排名第一的金融及人力资源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49630" algn="l" rtl="0" eaLnBrk="0">
              <a:lnSpc>
                <a:spcPct val="89000"/>
              </a:lnSpc>
              <a:spcBef>
                <a:spcPts val="170"/>
              </a:spcBef>
            </a:pP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8562137" y="5139015"/>
            <a:ext cx="1826895" cy="788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687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住友集团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1130"/>
              </a:spcBef>
            </a:pP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日本五大集团中排名第一的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99440" algn="l" rtl="0" eaLnBrk="0">
              <a:lnSpc>
                <a:spcPct val="88000"/>
              </a:lnSpc>
              <a:spcBef>
                <a:spcPts val="170"/>
              </a:spcBef>
            </a:pP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集团企业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855963" y="1579841"/>
            <a:ext cx="1740257" cy="738837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226632" y="1596551"/>
            <a:ext cx="1727647" cy="732951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070348" y="4279391"/>
            <a:ext cx="2046732" cy="603504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5092674" y="5152984"/>
            <a:ext cx="1995170" cy="5918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6545" algn="l" rtl="0" eaLnBrk="0">
              <a:lnSpc>
                <a:spcPct val="91000"/>
              </a:lnSpc>
            </a:pPr>
            <a:r>
              <a:rPr sz="2000" b="1" kern="0" spc="-5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Investor</a:t>
            </a:r>
            <a:r>
              <a:rPr sz="2000" b="1" kern="0" spc="-1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5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欧洲最大的工业控股财团之一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690562" y="4344352"/>
            <a:ext cx="2055981" cy="513540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1807362" y="2534244"/>
            <a:ext cx="1838960" cy="5924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5290" algn="l" rtl="0" eaLnBrk="0">
              <a:lnSpc>
                <a:spcPct val="91000"/>
              </a:lnSpc>
            </a:pPr>
            <a:r>
              <a:rPr sz="2000" b="1" kern="0" spc="-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前程无忧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中国最大的人力资源服</a:t>
            </a: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5454791" y="2534244"/>
            <a:ext cx="1290319" cy="756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摩根士丹利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9230" indent="-152400" algn="l" rtl="0" eaLnBrk="0">
              <a:lnSpc>
                <a:spcPct val="93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全球领先的国际性</a:t>
            </a:r>
            <a:r>
              <a:rPr sz="1200" kern="0" spc="1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1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金融服务公司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892201" y="1592502"/>
            <a:ext cx="1149773" cy="764195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449776" y="4408779"/>
            <a:ext cx="2042660" cy="314705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40808" y="0"/>
            <a:ext cx="7251191" cy="6858000"/>
          </a:xfrm>
          <a:prstGeom prst="rect">
            <a:avLst/>
          </a:prstGeom>
        </p:spPr>
      </p:pic>
      <p:sp>
        <p:nvSpPr>
          <p:cNvPr id="100" name="textbox 100"/>
          <p:cNvSpPr/>
          <p:nvPr/>
        </p:nvSpPr>
        <p:spPr>
          <a:xfrm>
            <a:off x="1274589" y="4858722"/>
            <a:ext cx="5579109" cy="706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1000"/>
              </a:lnSpc>
            </a:pPr>
            <a:r>
              <a:rPr sz="2000" b="1" kern="0" spc="-6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成为全球最具创新力的人力资本管理服务提供商，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ts val="3165"/>
              </a:lnSpc>
            </a:pPr>
            <a:r>
              <a:rPr sz="2000" b="1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赋能企业打造</a:t>
            </a:r>
            <a:r>
              <a:rPr sz="2000" b="1" kern="0" spc="-4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“以人为本”</a:t>
            </a:r>
            <a:r>
              <a:rPr sz="2000" b="1" kern="0" spc="-4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的全球化竞争力。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266041" y="904270"/>
            <a:ext cx="1674495" cy="20662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6000"/>
              </a:lnSpc>
            </a:pPr>
            <a:r>
              <a:rPr sz="17600" b="1" kern="0" spc="-800" dirty="0">
                <a:solidFill>
                  <a:srgbClr val="C00000">
                    <a:alpha val="23137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“</a:t>
            </a:r>
            <a:endParaRPr sz="17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12892" y="5970015"/>
            <a:ext cx="1089990" cy="887984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60693" y="5970015"/>
            <a:ext cx="1087881" cy="887984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73707" y="5970015"/>
            <a:ext cx="1085773" cy="887984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17062" y="5970015"/>
            <a:ext cx="1081557" cy="887984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4882" y="5970015"/>
            <a:ext cx="1081557" cy="887984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539147" y="5970015"/>
            <a:ext cx="1077341" cy="887984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42417" y="5970015"/>
            <a:ext cx="1075232" cy="887984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107222" y="5970015"/>
            <a:ext cx="1073124" cy="887984"/>
          </a:xfrm>
          <a:prstGeom prst="rect">
            <a:avLst/>
          </a:prstGeom>
        </p:spPr>
      </p:pic>
      <p:sp>
        <p:nvSpPr>
          <p:cNvPr id="120" name="textbox 120"/>
          <p:cNvSpPr/>
          <p:nvPr/>
        </p:nvSpPr>
        <p:spPr>
          <a:xfrm>
            <a:off x="1263929" y="3381299"/>
            <a:ext cx="2760345" cy="3594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300" b="1" kern="0" spc="4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成就企业</a:t>
            </a:r>
            <a:r>
              <a:rPr sz="2300" b="1" kern="0" spc="-2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4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，造福员工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" name="textbox 122"/>
          <p:cNvSpPr/>
          <p:nvPr/>
        </p:nvSpPr>
        <p:spPr>
          <a:xfrm>
            <a:off x="1691395" y="1603893"/>
            <a:ext cx="2052320" cy="468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使命与愿景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group 2"/>
          <p:cNvGrpSpPr/>
          <p:nvPr/>
        </p:nvGrpSpPr>
        <p:grpSpPr>
          <a:xfrm rot="21600000">
            <a:off x="1176527" y="4183379"/>
            <a:ext cx="873251" cy="368934"/>
            <a:chOff x="0" y="0"/>
            <a:chExt cx="873251" cy="368934"/>
          </a:xfrm>
        </p:grpSpPr>
        <p:pic>
          <p:nvPicPr>
            <p:cNvPr id="124" name="picture 1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873251" cy="368934"/>
            </a:xfrm>
            <a:prstGeom prst="rect">
              <a:avLst/>
            </a:prstGeom>
          </p:spPr>
        </p:pic>
        <p:sp>
          <p:nvSpPr>
            <p:cNvPr id="126" name="textbox 126"/>
            <p:cNvSpPr/>
            <p:nvPr/>
          </p:nvSpPr>
          <p:spPr>
            <a:xfrm>
              <a:off x="-12700" y="-12700"/>
              <a:ext cx="899160" cy="3943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0025" algn="l" rtl="0" eaLnBrk="0">
                <a:lnSpc>
                  <a:spcPct val="96000"/>
                </a:lnSpc>
                <a:spcBef>
                  <a:spcPts val="0"/>
                </a:spcBef>
              </a:pPr>
              <a:r>
                <a:rPr sz="1700" b="1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愿</a:t>
              </a:r>
              <a:r>
                <a:rPr sz="1700" b="1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b="1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景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1176527" y="2753867"/>
            <a:ext cx="873251" cy="368808"/>
            <a:chOff x="0" y="0"/>
            <a:chExt cx="873251" cy="368808"/>
          </a:xfrm>
        </p:grpSpPr>
        <p:pic>
          <p:nvPicPr>
            <p:cNvPr id="128" name="picture 1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873251" cy="368808"/>
            </a:xfrm>
            <a:prstGeom prst="rect">
              <a:avLst/>
            </a:prstGeom>
          </p:spPr>
        </p:pic>
        <p:sp>
          <p:nvSpPr>
            <p:cNvPr id="130" name="textbox 130"/>
            <p:cNvSpPr/>
            <p:nvPr/>
          </p:nvSpPr>
          <p:spPr>
            <a:xfrm>
              <a:off x="-12700" y="-12700"/>
              <a:ext cx="899160" cy="3943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97485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7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使</a:t>
              </a:r>
              <a:r>
                <a:rPr sz="1700" b="1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命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34" y="5553709"/>
            <a:ext cx="12191365" cy="1304290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81639" y="4156433"/>
            <a:ext cx="1294534" cy="327236"/>
          </a:xfrm>
          <a:prstGeom prst="rect">
            <a:avLst/>
          </a:prstGeom>
        </p:spPr>
      </p:pic>
      <p:sp>
        <p:nvSpPr>
          <p:cNvPr id="136" name="textbox 136"/>
          <p:cNvSpPr/>
          <p:nvPr/>
        </p:nvSpPr>
        <p:spPr>
          <a:xfrm>
            <a:off x="2092960" y="4143917"/>
            <a:ext cx="4390390" cy="1167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7630" algn="l" rtl="0" eaLnBrk="0">
              <a:lnSpc>
                <a:spcPts val="1085"/>
              </a:lnSpc>
              <a:tabLst>
                <a:tab pos="188595" algn="l"/>
              </a:tabLst>
            </a:pP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</a:t>
            </a:r>
            <a:r>
              <a:rPr sz="900" kern="0" spc="1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发布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HR</a:t>
            </a:r>
            <a:r>
              <a:rPr sz="900" kern="0" spc="1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r>
              <a:rPr sz="900" kern="0" spc="1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3675" algn="l" rtl="0" eaLnBrk="0">
              <a:lnSpc>
                <a:spcPct val="99000"/>
              </a:lnSpc>
              <a:spcBef>
                <a:spcPts val="370"/>
              </a:spcBef>
            </a:pPr>
            <a:r>
              <a:rPr sz="900" b="1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EasyHRO</a:t>
            </a:r>
            <a:r>
              <a:rPr sz="900" b="1" kern="0" spc="2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61945" indent="-73660" algn="l" rtl="0" eaLnBrk="0">
              <a:lnSpc>
                <a:spcPct val="117000"/>
              </a:lnSpc>
              <a:spcBef>
                <a:spcPts val="1270"/>
              </a:spcBef>
              <a:tabLst>
                <a:tab pos="2865755" algn="l"/>
              </a:tabLst>
            </a:pP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EcoSaaS</a:t>
            </a:r>
            <a:r>
              <a:rPr sz="900" kern="0" spc="1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™云生态平台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800" kern="0" spc="-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(Ecosystemas a s</a:t>
            </a:r>
            <a:r>
              <a:rPr sz="800" kern="0" spc="-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ervice)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9405" indent="-635" algn="l" rtl="0" eaLnBrk="0">
              <a:lnSpc>
                <a:spcPct val="129000"/>
              </a:lnSpc>
              <a:spcBef>
                <a:spcPts val="20"/>
              </a:spcBef>
            </a:pPr>
            <a:r>
              <a:rPr sz="900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打造面向未来的人力资源生</a:t>
            </a:r>
            <a:r>
              <a:rPr sz="900" kern="0" spc="5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态服务圈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8" name="path 138"/>
          <p:cNvSpPr/>
          <p:nvPr/>
        </p:nvSpPr>
        <p:spPr>
          <a:xfrm>
            <a:off x="4806314" y="4678044"/>
            <a:ext cx="75565" cy="75565"/>
          </a:xfrm>
          <a:custGeom>
            <a:avLst/>
            <a:gdLst/>
            <a:ahLst/>
            <a:cxnLst/>
            <a:rect l="0" t="0" r="0" b="0"/>
            <a:pathLst>
              <a:path w="119" h="119">
                <a:moveTo>
                  <a:pt x="0" y="58"/>
                </a:moveTo>
                <a:cubicBezTo>
                  <a:pt x="0" y="26"/>
                  <a:pt x="26" y="0"/>
                  <a:pt x="59" y="0"/>
                </a:cubicBezTo>
                <a:cubicBezTo>
                  <a:pt x="92" y="0"/>
                  <a:pt x="119" y="26"/>
                  <a:pt x="119" y="59"/>
                </a:cubicBezTo>
                <a:cubicBezTo>
                  <a:pt x="119" y="92"/>
                  <a:pt x="92" y="119"/>
                  <a:pt x="59" y="119"/>
                </a:cubicBezTo>
                <a:cubicBezTo>
                  <a:pt x="26" y="119"/>
                  <a:pt x="0" y="92"/>
                  <a:pt x="0" y="58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0" name="path 140"/>
          <p:cNvSpPr/>
          <p:nvPr/>
        </p:nvSpPr>
        <p:spPr>
          <a:xfrm>
            <a:off x="2105660" y="4170044"/>
            <a:ext cx="75564" cy="75565"/>
          </a:xfrm>
          <a:custGeom>
            <a:avLst/>
            <a:gdLst/>
            <a:ahLst/>
            <a:cxnLst/>
            <a:rect l="0" t="0" r="0" b="0"/>
            <a:pathLst>
              <a:path w="118" h="119">
                <a:moveTo>
                  <a:pt x="0" y="59"/>
                </a:moveTo>
                <a:cubicBezTo>
                  <a:pt x="0" y="26"/>
                  <a:pt x="26" y="0"/>
                  <a:pt x="59" y="0"/>
                </a:cubicBezTo>
                <a:cubicBezTo>
                  <a:pt x="92" y="0"/>
                  <a:pt x="118" y="26"/>
                  <a:pt x="118" y="59"/>
                </a:cubicBezTo>
                <a:cubicBezTo>
                  <a:pt x="118" y="92"/>
                  <a:pt x="92" y="119"/>
                  <a:pt x="59" y="119"/>
                </a:cubicBezTo>
                <a:cubicBezTo>
                  <a:pt x="26" y="119"/>
                  <a:pt x="0" y="92"/>
                  <a:pt x="0" y="59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2" name="picture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209212" y="3909059"/>
            <a:ext cx="9525" cy="1096645"/>
          </a:xfrm>
          <a:prstGeom prst="rect">
            <a:avLst/>
          </a:prstGeom>
        </p:spPr>
      </p:pic>
      <p:sp>
        <p:nvSpPr>
          <p:cNvPr id="144" name="textbox 144"/>
          <p:cNvSpPr/>
          <p:nvPr/>
        </p:nvSpPr>
        <p:spPr>
          <a:xfrm>
            <a:off x="582168" y="3657600"/>
            <a:ext cx="10741659" cy="307975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1465" algn="l" rtl="0" eaLnBrk="0">
              <a:lnSpc>
                <a:spcPct val="93000"/>
              </a:lnSpc>
              <a:spcBef>
                <a:spcPts val="5"/>
              </a:spcBef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2004 </a:t>
            </a:r>
            <a:r>
              <a:rPr sz="1400" b="1" strike="sngStrike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400" b="1" kern="0" spc="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2008</a:t>
            </a:r>
            <a:r>
              <a:rPr sz="14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400" b="1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2013</a:t>
            </a:r>
            <a:r>
              <a:rPr sz="1400" b="1" kern="0" spc="3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strike="sngStrike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1400" b="1" strike="sngStrike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 </a:t>
            </a:r>
            <a:r>
              <a:rPr sz="1400" b="1" strike="sngStrike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400" b="1" kern="0" spc="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  </a:t>
            </a:r>
            <a:r>
              <a:rPr sz="1400" b="1" strike="sngStrike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sz="14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  </a:t>
            </a:r>
            <a:r>
              <a:rPr sz="1400" b="1" strike="sngStrike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2024</a:t>
            </a:r>
            <a:r>
              <a:rPr sz="14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strike="sngStrike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strike="sngStrike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2025    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" name="path 146"/>
          <p:cNvSpPr/>
          <p:nvPr/>
        </p:nvSpPr>
        <p:spPr>
          <a:xfrm>
            <a:off x="10862047" y="3657600"/>
            <a:ext cx="400811" cy="307848"/>
          </a:xfrm>
          <a:custGeom>
            <a:avLst/>
            <a:gdLst/>
            <a:ahLst/>
            <a:cxnLst/>
            <a:rect l="0" t="0" r="0" b="0"/>
            <a:pathLst>
              <a:path w="631" h="484">
                <a:moveTo>
                  <a:pt x="0" y="0"/>
                </a:moveTo>
                <a:lnTo>
                  <a:pt x="391" y="0"/>
                </a:lnTo>
                <a:lnTo>
                  <a:pt x="631" y="242"/>
                </a:lnTo>
                <a:lnTo>
                  <a:pt x="391" y="484"/>
                </a:lnTo>
                <a:lnTo>
                  <a:pt x="0" y="484"/>
                </a:lnTo>
                <a:lnTo>
                  <a:pt x="237" y="242"/>
                </a:lnTo>
                <a:lnTo>
                  <a:pt x="0" y="0"/>
                </a:ln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textbox 148"/>
          <p:cNvSpPr/>
          <p:nvPr/>
        </p:nvSpPr>
        <p:spPr>
          <a:xfrm>
            <a:off x="-12700" y="215900"/>
            <a:ext cx="6809740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5"/>
              </a:spcBef>
            </a:pP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持续创新</a:t>
            </a:r>
            <a:r>
              <a:rPr sz="2300" b="1" kern="0" spc="-3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，领航</a:t>
            </a: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HCM</a:t>
            </a: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sz="2300" b="1" kern="0" spc="-3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，赋能</a:t>
            </a:r>
            <a:r>
              <a:rPr sz="23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企业全球化发展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" name="path 150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2" name="textbox 152"/>
          <p:cNvSpPr/>
          <p:nvPr/>
        </p:nvSpPr>
        <p:spPr>
          <a:xfrm>
            <a:off x="958088" y="2127410"/>
            <a:ext cx="3698875" cy="8680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265" algn="l" rtl="0" eaLnBrk="0">
              <a:lnSpc>
                <a:spcPct val="88000"/>
              </a:lnSpc>
              <a:tabLst>
                <a:tab pos="168910" algn="l"/>
              </a:tabLst>
            </a:pP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</a:t>
            </a:r>
            <a:r>
              <a:rPr sz="900" kern="0" spc="7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集团成立</a:t>
            </a:r>
            <a:r>
              <a:rPr sz="900" kern="0" spc="-1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中国首创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3355" algn="l" rtl="0" eaLnBrk="0">
              <a:lnSpc>
                <a:spcPts val="1585"/>
              </a:lnSpc>
            </a:pPr>
            <a:r>
              <a:rPr sz="900" b="1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HR</a:t>
            </a:r>
            <a:r>
              <a:rPr sz="900" b="1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BPO</a:t>
            </a:r>
            <a:r>
              <a:rPr sz="900" b="1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一站式</a:t>
            </a:r>
            <a:r>
              <a:rPr sz="900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服务体系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22525" indent="-74930" algn="l" rtl="0" eaLnBrk="0">
              <a:lnSpc>
                <a:spcPct val="139000"/>
              </a:lnSpc>
              <a:tabLst>
                <a:tab pos="2428875" algn="l"/>
              </a:tabLst>
            </a:pP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8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中国首个基于云服务的 </a:t>
            </a:r>
            <a:r>
              <a:rPr sz="900" b="1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</a:t>
            </a:r>
            <a:r>
              <a:rPr sz="900" b="1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Cloud</a:t>
            </a:r>
            <a:r>
              <a:rPr sz="900" b="1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" name="path 154"/>
          <p:cNvSpPr/>
          <p:nvPr/>
        </p:nvSpPr>
        <p:spPr>
          <a:xfrm>
            <a:off x="3230245" y="2672715"/>
            <a:ext cx="75564" cy="75564"/>
          </a:xfrm>
          <a:custGeom>
            <a:avLst/>
            <a:gdLst/>
            <a:ahLst/>
            <a:cxnLst/>
            <a:rect l="0" t="0" r="0" b="0"/>
            <a:pathLst>
              <a:path w="118" h="118">
                <a:moveTo>
                  <a:pt x="0" y="60"/>
                </a:moveTo>
                <a:cubicBezTo>
                  <a:pt x="0" y="26"/>
                  <a:pt x="26" y="0"/>
                  <a:pt x="59" y="0"/>
                </a:cubicBezTo>
                <a:cubicBezTo>
                  <a:pt x="92" y="0"/>
                  <a:pt x="118" y="26"/>
                  <a:pt x="118" y="59"/>
                </a:cubicBezTo>
                <a:cubicBezTo>
                  <a:pt x="118" y="92"/>
                  <a:pt x="92" y="118"/>
                  <a:pt x="59" y="118"/>
                </a:cubicBezTo>
                <a:cubicBezTo>
                  <a:pt x="26" y="118"/>
                  <a:pt x="0" y="92"/>
                  <a:pt x="0" y="60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6" name="path 156"/>
          <p:cNvSpPr/>
          <p:nvPr/>
        </p:nvSpPr>
        <p:spPr>
          <a:xfrm>
            <a:off x="970788" y="2153920"/>
            <a:ext cx="75691" cy="75564"/>
          </a:xfrm>
          <a:custGeom>
            <a:avLst/>
            <a:gdLst/>
            <a:ahLst/>
            <a:cxnLst/>
            <a:rect l="0" t="0" r="0" b="0"/>
            <a:pathLst>
              <a:path w="119" h="118">
                <a:moveTo>
                  <a:pt x="0" y="59"/>
                </a:moveTo>
                <a:cubicBezTo>
                  <a:pt x="0" y="26"/>
                  <a:pt x="26" y="0"/>
                  <a:pt x="59" y="0"/>
                </a:cubicBezTo>
                <a:cubicBezTo>
                  <a:pt x="92" y="0"/>
                  <a:pt x="119" y="26"/>
                  <a:pt x="119" y="59"/>
                </a:cubicBezTo>
                <a:cubicBezTo>
                  <a:pt x="119" y="92"/>
                  <a:pt x="92" y="118"/>
                  <a:pt x="59" y="118"/>
                </a:cubicBezTo>
                <a:cubicBezTo>
                  <a:pt x="26" y="118"/>
                  <a:pt x="0" y="92"/>
                  <a:pt x="0" y="59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8" name="textbox 158"/>
          <p:cNvSpPr/>
          <p:nvPr/>
        </p:nvSpPr>
        <p:spPr>
          <a:xfrm>
            <a:off x="5972809" y="1321722"/>
            <a:ext cx="1868804" cy="8470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265" algn="l" rtl="0" eaLnBrk="0">
              <a:lnSpc>
                <a:spcPct val="88000"/>
              </a:lnSpc>
              <a:tabLst>
                <a:tab pos="156845" algn="l"/>
              </a:tabLst>
            </a:pP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8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创新打造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175"/>
              </a:lnSpc>
              <a:spcBef>
                <a:spcPts val="500"/>
              </a:spcBef>
            </a:pPr>
            <a:r>
              <a:rPr sz="900" b="1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WorkLife</a:t>
            </a:r>
            <a:r>
              <a:rPr sz="900" b="1" kern="0" spc="1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数字化员工体验平台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0020" algn="l" rtl="0" eaLnBrk="0">
              <a:lnSpc>
                <a:spcPct val="88000"/>
              </a:lnSpc>
              <a:spcBef>
                <a:spcPts val="255"/>
              </a:spcBef>
            </a:pPr>
            <a:r>
              <a:rPr sz="900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开启未来工作生活新体验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1605" algn="l" rtl="0" eaLnBrk="0">
              <a:lnSpc>
                <a:spcPct val="86000"/>
              </a:lnSpc>
            </a:pPr>
            <a:endParaRPr sz="1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0" name="path 160"/>
          <p:cNvSpPr/>
          <p:nvPr/>
        </p:nvSpPr>
        <p:spPr>
          <a:xfrm>
            <a:off x="5985509" y="1356995"/>
            <a:ext cx="75565" cy="75564"/>
          </a:xfrm>
          <a:custGeom>
            <a:avLst/>
            <a:gdLst/>
            <a:ahLst/>
            <a:cxnLst/>
            <a:rect l="0" t="0" r="0" b="0"/>
            <a:pathLst>
              <a:path w="119" h="118">
                <a:moveTo>
                  <a:pt x="1" y="58"/>
                </a:moveTo>
                <a:cubicBezTo>
                  <a:pt x="0" y="26"/>
                  <a:pt x="26" y="0"/>
                  <a:pt x="59" y="0"/>
                </a:cubicBezTo>
                <a:cubicBezTo>
                  <a:pt x="92" y="0"/>
                  <a:pt x="119" y="26"/>
                  <a:pt x="119" y="59"/>
                </a:cubicBezTo>
                <a:cubicBezTo>
                  <a:pt x="119" y="92"/>
                  <a:pt x="92" y="118"/>
                  <a:pt x="59" y="118"/>
                </a:cubicBezTo>
                <a:cubicBezTo>
                  <a:pt x="26" y="118"/>
                  <a:pt x="0" y="92"/>
                  <a:pt x="1" y="58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" name="textbox 162"/>
          <p:cNvSpPr/>
          <p:nvPr/>
        </p:nvSpPr>
        <p:spPr>
          <a:xfrm>
            <a:off x="10293350" y="4878100"/>
            <a:ext cx="1436369" cy="510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265" algn="l" rtl="0" eaLnBrk="0">
              <a:lnSpc>
                <a:spcPct val="88000"/>
              </a:lnSpc>
              <a:tabLst>
                <a:tab pos="168275" algn="l"/>
              </a:tabLst>
            </a:pP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</a:t>
            </a:r>
            <a:r>
              <a:rPr sz="900" kern="0" spc="10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深化布局直营网点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7640" algn="l" rtl="0" eaLnBrk="0">
              <a:lnSpc>
                <a:spcPts val="1285"/>
              </a:lnSpc>
              <a:spcBef>
                <a:spcPts val="495"/>
              </a:spcBef>
            </a:pPr>
            <a:r>
              <a:rPr sz="900" b="1" kern="0" spc="4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 GlobalServices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0" algn="l" rtl="0" eaLnBrk="0">
              <a:lnSpc>
                <a:spcPct val="88000"/>
              </a:lnSpc>
              <a:spcBef>
                <a:spcPts val="135"/>
              </a:spcBef>
            </a:pPr>
            <a:r>
              <a:rPr sz="900" kern="0" spc="8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全新升级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" name="path 164"/>
          <p:cNvSpPr/>
          <p:nvPr/>
        </p:nvSpPr>
        <p:spPr>
          <a:xfrm>
            <a:off x="10306050" y="4911725"/>
            <a:ext cx="75565" cy="75565"/>
          </a:xfrm>
          <a:custGeom>
            <a:avLst/>
            <a:gdLst/>
            <a:ahLst/>
            <a:cxnLst/>
            <a:rect l="0" t="0" r="0" b="0"/>
            <a:pathLst>
              <a:path w="119" h="119">
                <a:moveTo>
                  <a:pt x="1" y="60"/>
                </a:moveTo>
                <a:cubicBezTo>
                  <a:pt x="0" y="26"/>
                  <a:pt x="26" y="0"/>
                  <a:pt x="59" y="0"/>
                </a:cubicBezTo>
                <a:cubicBezTo>
                  <a:pt x="92" y="0"/>
                  <a:pt x="119" y="26"/>
                  <a:pt x="119" y="59"/>
                </a:cubicBezTo>
                <a:cubicBezTo>
                  <a:pt x="119" y="92"/>
                  <a:pt x="92" y="119"/>
                  <a:pt x="59" y="119"/>
                </a:cubicBezTo>
                <a:cubicBezTo>
                  <a:pt x="26" y="119"/>
                  <a:pt x="0" y="92"/>
                  <a:pt x="1" y="60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" name="textbox 166"/>
          <p:cNvSpPr/>
          <p:nvPr/>
        </p:nvSpPr>
        <p:spPr>
          <a:xfrm>
            <a:off x="8934450" y="1848522"/>
            <a:ext cx="1873885" cy="3594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566" rIns="0" bIns="0"/>
          <a:lstStyle/>
          <a:p>
            <a:pPr marL="159385" indent="-71120" algn="l" rtl="0" eaLnBrk="0">
              <a:lnSpc>
                <a:spcPct val="126000"/>
              </a:lnSpc>
              <a:spcBef>
                <a:spcPts val="5"/>
              </a:spcBef>
              <a:tabLst>
                <a:tab pos="156845" algn="l"/>
              </a:tabLst>
            </a:pP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1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全球首家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HRAI</a:t>
            </a:r>
            <a:r>
              <a:rPr sz="900" kern="0" spc="12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技术研究实验</a:t>
            </a:r>
            <a:r>
              <a:rPr sz="900" kern="0" spc="11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CDPAI</a:t>
            </a:r>
            <a:r>
              <a:rPr sz="900" b="1" kern="0" spc="1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未来实验室</a:t>
            </a:r>
            <a:r>
              <a:rPr sz="900" kern="0" spc="13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正式揭牌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8" name="path 168"/>
          <p:cNvSpPr/>
          <p:nvPr/>
        </p:nvSpPr>
        <p:spPr>
          <a:xfrm>
            <a:off x="8947150" y="1882775"/>
            <a:ext cx="75565" cy="75565"/>
          </a:xfrm>
          <a:custGeom>
            <a:avLst/>
            <a:gdLst/>
            <a:ahLst/>
            <a:cxnLst/>
            <a:rect l="0" t="0" r="0" b="0"/>
            <a:pathLst>
              <a:path w="119" h="119">
                <a:moveTo>
                  <a:pt x="0" y="59"/>
                </a:moveTo>
                <a:cubicBezTo>
                  <a:pt x="0" y="26"/>
                  <a:pt x="26" y="0"/>
                  <a:pt x="59" y="0"/>
                </a:cubicBezTo>
                <a:cubicBezTo>
                  <a:pt x="92" y="0"/>
                  <a:pt x="119" y="26"/>
                  <a:pt x="119" y="59"/>
                </a:cubicBezTo>
                <a:cubicBezTo>
                  <a:pt x="119" y="92"/>
                  <a:pt x="92" y="119"/>
                  <a:pt x="59" y="119"/>
                </a:cubicBezTo>
                <a:cubicBezTo>
                  <a:pt x="26" y="119"/>
                  <a:pt x="0" y="92"/>
                  <a:pt x="0" y="59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" name="textbox 170"/>
          <p:cNvSpPr/>
          <p:nvPr/>
        </p:nvSpPr>
        <p:spPr>
          <a:xfrm>
            <a:off x="7454900" y="5083212"/>
            <a:ext cx="1628139" cy="3467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265" algn="l" rtl="0" eaLnBrk="0">
              <a:lnSpc>
                <a:spcPct val="88000"/>
              </a:lnSpc>
              <a:tabLst>
                <a:tab pos="168275" algn="l"/>
              </a:tabLst>
            </a:pP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9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首创全球员工管理和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085"/>
              </a:lnSpc>
              <a:spcBef>
                <a:spcPts val="0"/>
              </a:spcBef>
            </a:pPr>
            <a:r>
              <a:rPr sz="900" kern="0" spc="7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体验平台</a:t>
            </a:r>
            <a:r>
              <a:rPr sz="900" kern="0" spc="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GMS</a:t>
            </a:r>
            <a:r>
              <a:rPr sz="900" kern="0" spc="70" dirty="0">
                <a:solidFill>
                  <a:srgbClr val="2C2D2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3.0重磅发布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2" name="path 172"/>
          <p:cNvSpPr/>
          <p:nvPr/>
        </p:nvSpPr>
        <p:spPr>
          <a:xfrm>
            <a:off x="7467600" y="5118100"/>
            <a:ext cx="75565" cy="75564"/>
          </a:xfrm>
          <a:custGeom>
            <a:avLst/>
            <a:gdLst/>
            <a:ahLst/>
            <a:cxnLst/>
            <a:rect l="0" t="0" r="0" b="0"/>
            <a:pathLst>
              <a:path w="119" h="118">
                <a:moveTo>
                  <a:pt x="0" y="59"/>
                </a:moveTo>
                <a:cubicBezTo>
                  <a:pt x="0" y="26"/>
                  <a:pt x="26" y="0"/>
                  <a:pt x="59" y="0"/>
                </a:cubicBezTo>
                <a:cubicBezTo>
                  <a:pt x="92" y="0"/>
                  <a:pt x="119" y="26"/>
                  <a:pt x="119" y="59"/>
                </a:cubicBezTo>
                <a:cubicBezTo>
                  <a:pt x="119" y="92"/>
                  <a:pt x="92" y="118"/>
                  <a:pt x="59" y="118"/>
                </a:cubicBezTo>
                <a:cubicBezTo>
                  <a:pt x="26" y="118"/>
                  <a:pt x="0" y="92"/>
                  <a:pt x="0" y="59"/>
                </a:cubicBez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4" name="picture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4476" y="3061295"/>
            <a:ext cx="1249562" cy="263757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474113" y="4331101"/>
            <a:ext cx="799253" cy="411692"/>
          </a:xfrm>
          <a:prstGeom prst="rect">
            <a:avLst/>
          </a:prstGeom>
        </p:spPr>
      </p:pic>
      <p:pic>
        <p:nvPicPr>
          <p:cNvPr id="180" name="picture 1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17091" y="2563367"/>
            <a:ext cx="755903" cy="400811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293426" y="4637532"/>
            <a:ext cx="576127" cy="377189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934935" y="4167873"/>
            <a:ext cx="455229" cy="428777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630897" y="4574516"/>
            <a:ext cx="409879" cy="447843"/>
          </a:xfrm>
          <a:prstGeom prst="rect">
            <a:avLst/>
          </a:prstGeom>
        </p:spPr>
      </p:pic>
      <p:pic>
        <p:nvPicPr>
          <p:cNvPr id="188" name="picture 1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124049" y="2282905"/>
            <a:ext cx="340083" cy="376520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898832" y="1356995"/>
            <a:ext cx="9525" cy="2285999"/>
          </a:xfrm>
          <a:prstGeom prst="rect">
            <a:avLst/>
          </a:prstGeom>
        </p:spPr>
      </p:pic>
      <p:pic>
        <p:nvPicPr>
          <p:cNvPr id="192" name="picture 19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853487" y="1882775"/>
            <a:ext cx="9525" cy="1771650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7370762" y="3961129"/>
            <a:ext cx="9525" cy="1503045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893762" y="2155190"/>
            <a:ext cx="9524" cy="1503044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2018347" y="3961129"/>
            <a:ext cx="9525" cy="1104900"/>
          </a:xfrm>
          <a:prstGeom prst="rect">
            <a:avLst/>
          </a:prstGeom>
        </p:spPr>
      </p:pic>
      <p:pic>
        <p:nvPicPr>
          <p:cNvPr id="200" name="picture 2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710747" y="3961129"/>
            <a:ext cx="9525" cy="971550"/>
          </a:xfrm>
          <a:prstGeom prst="rect">
            <a:avLst/>
          </a:prstGeom>
        </p:spPr>
      </p:pic>
      <p:pic>
        <p:nvPicPr>
          <p:cNvPr id="202" name="picture 20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167697" y="2672715"/>
            <a:ext cx="9525" cy="97027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4095" y="1842135"/>
            <a:ext cx="1442720" cy="38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002616"/>
            <a:ext cx="12192000" cy="3855383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-12700" y="215900"/>
            <a:ext cx="6730365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0" algn="l" rtl="0" eaLnBrk="0">
              <a:lnSpc>
                <a:spcPct val="95000"/>
              </a:lnSpc>
              <a:spcBef>
                <a:spcPts val="5"/>
              </a:spcBef>
              <a:tabLst>
                <a:tab pos="334645" algn="l"/>
              </a:tabLst>
            </a:pP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坚持创新研发</a:t>
            </a:r>
            <a:r>
              <a:rPr sz="2300" b="1" kern="0" spc="-3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，深厚技术</a:t>
            </a:r>
            <a:r>
              <a:rPr sz="23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积累</a:t>
            </a:r>
            <a:r>
              <a:rPr sz="2300" b="1" kern="0" spc="-3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，成就行业领跑者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8" name="path 208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6834819" y="1526133"/>
            <a:ext cx="2778957" cy="845529"/>
            <a:chOff x="0" y="0"/>
            <a:chExt cx="2778957" cy="845529"/>
          </a:xfrm>
        </p:grpSpPr>
        <p:pic>
          <p:nvPicPr>
            <p:cNvPr id="210" name="picture 2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60829"/>
              <a:ext cx="2778957" cy="784700"/>
            </a:xfrm>
            <a:prstGeom prst="rect">
              <a:avLst/>
            </a:prstGeom>
          </p:spPr>
        </p:pic>
        <p:sp>
          <p:nvSpPr>
            <p:cNvPr id="212" name="textbox 212"/>
            <p:cNvSpPr/>
            <p:nvPr/>
          </p:nvSpPr>
          <p:spPr>
            <a:xfrm>
              <a:off x="-12700" y="-12700"/>
              <a:ext cx="2804795" cy="8712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09955" algn="l" rtl="0" eaLnBrk="0">
                <a:lnSpc>
                  <a:spcPct val="93000"/>
                </a:lnSpc>
              </a:pPr>
              <a:r>
                <a:rPr sz="3500" b="1" kern="0" spc="-6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300+</a:t>
              </a:r>
              <a:endParaRPr sz="3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808990" algn="l" rtl="0" eaLnBrk="0">
                <a:lnSpc>
                  <a:spcPct val="91000"/>
                </a:lnSpc>
                <a:spcBef>
                  <a:spcPts val="205"/>
                </a:spcBef>
              </a:pPr>
              <a:r>
                <a:rPr sz="2000" b="1" kern="0" spc="-20" dirty="0">
                  <a:solidFill>
                    <a:srgbClr val="080F17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软件著作权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2800262" y="1523301"/>
            <a:ext cx="2542956" cy="847113"/>
            <a:chOff x="0" y="0"/>
            <a:chExt cx="2542956" cy="847113"/>
          </a:xfrm>
        </p:grpSpPr>
        <p:pic>
          <p:nvPicPr>
            <p:cNvPr id="214" name="picture 2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63313"/>
              <a:ext cx="2542956" cy="783800"/>
            </a:xfrm>
            <a:prstGeom prst="rect">
              <a:avLst/>
            </a:prstGeom>
          </p:spPr>
        </p:pic>
        <p:sp>
          <p:nvSpPr>
            <p:cNvPr id="216" name="textbox 216"/>
            <p:cNvSpPr/>
            <p:nvPr/>
          </p:nvSpPr>
          <p:spPr>
            <a:xfrm>
              <a:off x="-12700" y="-12700"/>
              <a:ext cx="2568575" cy="8731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07415" algn="l" rtl="0" eaLnBrk="0">
                <a:lnSpc>
                  <a:spcPct val="93000"/>
                </a:lnSpc>
              </a:pPr>
              <a:r>
                <a:rPr sz="3500" b="1" kern="0" spc="-7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8项</a:t>
              </a:r>
              <a:endParaRPr sz="3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750570" algn="l" rtl="0" eaLnBrk="0">
                <a:lnSpc>
                  <a:spcPct val="91000"/>
                </a:lnSpc>
                <a:spcBef>
                  <a:spcPts val="205"/>
                </a:spcBef>
              </a:pPr>
              <a:r>
                <a:rPr sz="2000" b="1" kern="0" spc="-30" dirty="0">
                  <a:solidFill>
                    <a:srgbClr val="080F17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注册专利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18" name="picture 2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33929" y="1098573"/>
            <a:ext cx="2764330" cy="1878181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43984" y="4010014"/>
            <a:ext cx="2763954" cy="1877614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930054" y="1098539"/>
            <a:ext cx="2763954" cy="1877614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31673" y="4009980"/>
            <a:ext cx="2764330" cy="1877048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080717" y="4009740"/>
            <a:ext cx="2641062" cy="1873082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31492" y="1098608"/>
            <a:ext cx="2470054" cy="1878747"/>
          </a:xfrm>
          <a:prstGeom prst="rect">
            <a:avLst/>
          </a:prstGeom>
        </p:spPr>
      </p:pic>
      <p:pic>
        <p:nvPicPr>
          <p:cNvPr id="232" name="picture 2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459217" y="4006135"/>
            <a:ext cx="2470053" cy="1876481"/>
          </a:xfrm>
          <a:prstGeom prst="rect">
            <a:avLst/>
          </a:prstGeom>
        </p:spPr>
      </p:pic>
      <p:sp>
        <p:nvSpPr>
          <p:cNvPr id="234" name="textbox 234"/>
          <p:cNvSpPr/>
          <p:nvPr/>
        </p:nvSpPr>
        <p:spPr>
          <a:xfrm>
            <a:off x="-12700" y="215900"/>
            <a:ext cx="5883275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5"/>
              </a:spcBef>
            </a:pPr>
            <a:r>
              <a:rPr sz="23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斩获多项重量级奖项 科技实力获权威认可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6" name="path 236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8" name="picture 2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876698" y="1099001"/>
            <a:ext cx="1225515" cy="1948538"/>
          </a:xfrm>
          <a:prstGeom prst="rect">
            <a:avLst/>
          </a:prstGeom>
        </p:spPr>
      </p:pic>
      <p:sp>
        <p:nvSpPr>
          <p:cNvPr id="240" name="textbox 240"/>
          <p:cNvSpPr/>
          <p:nvPr/>
        </p:nvSpPr>
        <p:spPr>
          <a:xfrm>
            <a:off x="8932290" y="3128213"/>
            <a:ext cx="2719704" cy="3517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7205" indent="-484505" algn="l" rtl="0" eaLnBrk="0">
              <a:lnSpc>
                <a:spcPct val="89000"/>
              </a:lnSpc>
            </a:pPr>
            <a:r>
              <a:rPr sz="1200" kern="0" spc="-5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2024HCM-云服务HR臻选供应商&amp;员工激</a:t>
            </a:r>
            <a:r>
              <a:rPr sz="1200" kern="0" spc="7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励与认可HR臻选服务机构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2" name="textbox 242"/>
          <p:cNvSpPr/>
          <p:nvPr/>
        </p:nvSpPr>
        <p:spPr>
          <a:xfrm>
            <a:off x="9127870" y="5946343"/>
            <a:ext cx="2488564" cy="377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8000" indent="-495935" algn="l" rtl="0" eaLnBrk="0">
              <a:lnSpc>
                <a:spcPct val="96000"/>
              </a:lnSpc>
            </a:pPr>
            <a:r>
              <a:rPr sz="1200" kern="0" spc="-1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2024年度人力资源数字</a:t>
            </a: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化建设品牌优</a:t>
            </a:r>
            <a:r>
              <a:rPr sz="1200" kern="0" spc="-1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秀奖&amp;雇主品牌优秀奖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4" name="textbox 244"/>
          <p:cNvSpPr/>
          <p:nvPr/>
        </p:nvSpPr>
        <p:spPr>
          <a:xfrm>
            <a:off x="6236716" y="3128365"/>
            <a:ext cx="2486025" cy="377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2000"/>
              </a:lnSpc>
            </a:pPr>
            <a:r>
              <a:rPr sz="1200" kern="0" spc="-4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2025-2026年度Great Place to Wo</a:t>
            </a:r>
            <a:r>
              <a:rPr sz="1200" kern="0" spc="-5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rk-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23265" algn="l" rtl="0" eaLnBrk="0">
              <a:lnSpc>
                <a:spcPct val="92000"/>
              </a:lnSpc>
              <a:spcBef>
                <a:spcPts val="115"/>
              </a:spcBef>
            </a:pPr>
            <a:r>
              <a:rPr sz="1200" kern="0" spc="-4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Certified™ 企业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6" name="textbox 246"/>
          <p:cNvSpPr/>
          <p:nvPr/>
        </p:nvSpPr>
        <p:spPr>
          <a:xfrm>
            <a:off x="582523" y="3128365"/>
            <a:ext cx="2320925" cy="369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200" kern="0" spc="-3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邓白氏（Dun &amp; Bradstreet</a:t>
            </a:r>
            <a:r>
              <a:rPr sz="1200" kern="0" spc="-4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）2025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59155" algn="l" rtl="0" eaLnBrk="0">
              <a:lnSpc>
                <a:spcPct val="88000"/>
              </a:lnSpc>
              <a:spcBef>
                <a:spcPts val="115"/>
              </a:spcBef>
            </a:pP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年度认证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8" name="textbox 248"/>
          <p:cNvSpPr/>
          <p:nvPr/>
        </p:nvSpPr>
        <p:spPr>
          <a:xfrm>
            <a:off x="3740530" y="5946495"/>
            <a:ext cx="2266314" cy="371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200" kern="0" spc="-3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2023-2024年度最佳出海人力资源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30580" algn="l" rtl="0" eaLnBrk="0">
              <a:lnSpc>
                <a:spcPct val="89000"/>
              </a:lnSpc>
              <a:spcBef>
                <a:spcPts val="115"/>
              </a:spcBef>
            </a:pP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服务机构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0" name="textbox 250"/>
          <p:cNvSpPr/>
          <p:nvPr/>
        </p:nvSpPr>
        <p:spPr>
          <a:xfrm>
            <a:off x="6740270" y="5946038"/>
            <a:ext cx="1878964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2024年度浦东新区企业研发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7540" algn="l" rtl="0" eaLnBrk="0">
              <a:lnSpc>
                <a:spcPct val="88000"/>
              </a:lnSpc>
              <a:spcBef>
                <a:spcPts val="105"/>
              </a:spcBef>
            </a:pP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机构认定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2" name="picture 2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  <p:sp>
        <p:nvSpPr>
          <p:cNvPr id="254" name="textbox 254"/>
          <p:cNvSpPr/>
          <p:nvPr/>
        </p:nvSpPr>
        <p:spPr>
          <a:xfrm>
            <a:off x="651255" y="5946495"/>
            <a:ext cx="2351404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2024人力资源科技影响力品牌30强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" name="textbox 256"/>
          <p:cNvSpPr/>
          <p:nvPr/>
        </p:nvSpPr>
        <p:spPr>
          <a:xfrm>
            <a:off x="3682110" y="3128365"/>
            <a:ext cx="1978025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200" kern="0" spc="-2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2025人力资源服务机</a:t>
            </a:r>
            <a:r>
              <a:rPr sz="1200" kern="0" spc="-30" dirty="0">
                <a:solidFill>
                  <a:srgbClr val="080F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构100强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2753" y="1379466"/>
            <a:ext cx="10763832" cy="4874480"/>
          </a:xfrm>
          <a:prstGeom prst="rect">
            <a:avLst/>
          </a:prstGeom>
        </p:spPr>
      </p:pic>
      <p:sp>
        <p:nvSpPr>
          <p:cNvPr id="260" name="textbox 260"/>
          <p:cNvSpPr/>
          <p:nvPr/>
        </p:nvSpPr>
        <p:spPr>
          <a:xfrm>
            <a:off x="2653207" y="3988638"/>
            <a:ext cx="4516754" cy="11823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地域合规复杂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ts val="2160"/>
              </a:lnSpc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风险难以规避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6000"/>
              </a:lnSpc>
              <a:spcBef>
                <a:spcPts val="5"/>
              </a:spcBef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</a:t>
            </a:r>
            <a:r>
              <a:rPr sz="17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HR</a:t>
            </a: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流程效率低下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2" name="textbox 262"/>
          <p:cNvSpPr/>
          <p:nvPr/>
        </p:nvSpPr>
        <p:spPr>
          <a:xfrm>
            <a:off x="974709" y="2455147"/>
            <a:ext cx="4951095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文化宣贯缺乏渠道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23215" algn="l" rtl="0" eaLnBrk="0">
              <a:lnSpc>
                <a:spcPct val="96000"/>
              </a:lnSpc>
              <a:spcBef>
                <a:spcPts val="1205"/>
              </a:spcBef>
            </a:pP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多系统运行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190"/>
              </a:spcBef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数据标准难以统一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4" name="textbox 264"/>
          <p:cNvSpPr/>
          <p:nvPr/>
        </p:nvSpPr>
        <p:spPr>
          <a:xfrm>
            <a:off x="-12700" y="215900"/>
            <a:ext cx="5949315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0" algn="l" rtl="0" eaLnBrk="0">
              <a:lnSpc>
                <a:spcPct val="95000"/>
              </a:lnSpc>
              <a:spcBef>
                <a:spcPts val="5"/>
              </a:spcBef>
              <a:tabLst>
                <a:tab pos="344170" algn="l"/>
              </a:tabLst>
            </a:pP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HR</a:t>
            </a:r>
            <a:r>
              <a:rPr sz="23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行业普遍痛点</a:t>
            </a:r>
            <a:r>
              <a:rPr sz="2300" b="1" kern="0" spc="-2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，数字化转型成破局关键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" name="path 266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5664067" y="1233618"/>
            <a:ext cx="2990405" cy="745760"/>
            <a:chOff x="0" y="0"/>
            <a:chExt cx="2990405" cy="745760"/>
          </a:xfrm>
        </p:grpSpPr>
        <p:pic>
          <p:nvPicPr>
            <p:cNvPr id="268" name="picture 2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990405" cy="745760"/>
            </a:xfrm>
            <a:prstGeom prst="rect">
              <a:avLst/>
            </a:prstGeom>
          </p:spPr>
        </p:pic>
        <p:sp>
          <p:nvSpPr>
            <p:cNvPr id="270" name="textbox 270"/>
            <p:cNvSpPr/>
            <p:nvPr/>
          </p:nvSpPr>
          <p:spPr>
            <a:xfrm>
              <a:off x="-12700" y="-12700"/>
              <a:ext cx="3016250" cy="7715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6705" algn="l" rtl="0" eaLnBrk="0">
                <a:lnSpc>
                  <a:spcPct val="97000"/>
                </a:lnSpc>
              </a:pPr>
              <a:r>
                <a:rPr sz="15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员工关怀活动覆盖范围有限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72" name="textbox 272"/>
          <p:cNvSpPr/>
          <p:nvPr/>
        </p:nvSpPr>
        <p:spPr>
          <a:xfrm>
            <a:off x="1037519" y="5705975"/>
            <a:ext cx="9087484" cy="268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910"/>
              </a:lnSpc>
            </a:pP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跨国企业面临的多语言、</a:t>
            </a:r>
            <a:r>
              <a:rPr sz="1500" b="1" kern="0" spc="-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多币种支持问题                                                         </a:t>
            </a:r>
            <a:r>
              <a:rPr sz="2100" b="1" kern="0" spc="40" baseline="-2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企业数据安全与隐私风险</a:t>
            </a:r>
            <a:endParaRPr sz="2100" baseline="-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4" name="textbox 274"/>
          <p:cNvSpPr/>
          <p:nvPr/>
        </p:nvSpPr>
        <p:spPr>
          <a:xfrm>
            <a:off x="5603765" y="3484204"/>
            <a:ext cx="3575684" cy="302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服务系统分散</a:t>
            </a:r>
            <a:r>
              <a:rPr sz="2000" b="1" kern="0" spc="-2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，员工体验碎片化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" name="textbox 276"/>
          <p:cNvSpPr/>
          <p:nvPr/>
        </p:nvSpPr>
        <p:spPr>
          <a:xfrm>
            <a:off x="9018727" y="4465827"/>
            <a:ext cx="1848485" cy="572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9395" indent="-227330" algn="l" rtl="0" eaLnBrk="0">
              <a:lnSpc>
                <a:spcPct val="106000"/>
              </a:lnSpc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各环节信息不协同</a:t>
            </a:r>
            <a:r>
              <a:rPr sz="17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形成数据孤岛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8" name="picture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  <p:sp>
        <p:nvSpPr>
          <p:cNvPr id="280" name="textbox 280"/>
          <p:cNvSpPr/>
          <p:nvPr/>
        </p:nvSpPr>
        <p:spPr>
          <a:xfrm>
            <a:off x="8947698" y="2527111"/>
            <a:ext cx="1639570" cy="246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员工激励流于形式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2" name="textbox 282"/>
          <p:cNvSpPr/>
          <p:nvPr/>
        </p:nvSpPr>
        <p:spPr>
          <a:xfrm>
            <a:off x="2074639" y="1616390"/>
            <a:ext cx="1798954" cy="2197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灵活用工需求难以满足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4" name="textbox 284"/>
          <p:cNvSpPr/>
          <p:nvPr/>
        </p:nvSpPr>
        <p:spPr>
          <a:xfrm>
            <a:off x="9731290" y="1645600"/>
            <a:ext cx="1443989" cy="2197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雇主品牌建设薄弱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box 286"/>
          <p:cNvSpPr/>
          <p:nvPr/>
        </p:nvSpPr>
        <p:spPr>
          <a:xfrm>
            <a:off x="2949041" y="2085670"/>
            <a:ext cx="706119" cy="3352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0"/>
              </a:spcBef>
            </a:pPr>
            <a:r>
              <a:rPr sz="1200" kern="0" spc="-40" dirty="0">
                <a:solidFill>
                  <a:srgbClr val="EA6C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入职</a:t>
            </a:r>
            <a:r>
              <a:rPr sz="1200" kern="0" spc="0" dirty="0">
                <a:solidFill>
                  <a:srgbClr val="EA6C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8" name="picture 2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68560" y="2098370"/>
            <a:ext cx="270408" cy="270408"/>
          </a:xfrm>
          <a:prstGeom prst="rect">
            <a:avLst/>
          </a:prstGeom>
        </p:spPr>
      </p:pic>
      <p:pic>
        <p:nvPicPr>
          <p:cNvPr id="290" name="picture 2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31388" y="1697520"/>
            <a:ext cx="554177" cy="473163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96588" y="2842488"/>
            <a:ext cx="4349775" cy="2463837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44923" y="1908047"/>
            <a:ext cx="301752" cy="301752"/>
          </a:xfrm>
          <a:prstGeom prst="rect">
            <a:avLst/>
          </a:prstGeom>
        </p:spPr>
      </p:pic>
      <p:sp>
        <p:nvSpPr>
          <p:cNvPr id="296" name="textbox 296"/>
          <p:cNvSpPr/>
          <p:nvPr/>
        </p:nvSpPr>
        <p:spPr>
          <a:xfrm>
            <a:off x="3732428" y="1544040"/>
            <a:ext cx="817244" cy="412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5"/>
              </a:spcBef>
            </a:pPr>
            <a:r>
              <a:rPr sz="1200" kern="0" spc="-20" dirty="0">
                <a:solidFill>
                  <a:srgbClr val="EA6C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薪酬激励</a:t>
            </a:r>
            <a:r>
              <a:rPr sz="1200" kern="0" spc="0" dirty="0">
                <a:solidFill>
                  <a:srgbClr val="EA6C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8" name="path 298"/>
          <p:cNvSpPr/>
          <p:nvPr/>
        </p:nvSpPr>
        <p:spPr>
          <a:xfrm>
            <a:off x="4345735" y="1560576"/>
            <a:ext cx="117348" cy="310895"/>
          </a:xfrm>
          <a:custGeom>
            <a:avLst/>
            <a:gdLst/>
            <a:ahLst/>
            <a:cxnLst/>
            <a:rect l="0" t="0" r="0" b="0"/>
            <a:pathLst>
              <a:path w="184" h="489">
                <a:moveTo>
                  <a:pt x="0" y="0"/>
                </a:moveTo>
                <a:lnTo>
                  <a:pt x="184" y="489"/>
                </a:lnTo>
              </a:path>
            </a:pathLst>
          </a:custGeom>
          <a:solidFill>
            <a:srgbClr val="F8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0" name="picture 3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336300" y="1556740"/>
            <a:ext cx="198170" cy="386930"/>
          </a:xfrm>
          <a:prstGeom prst="rect">
            <a:avLst/>
          </a:prstGeom>
        </p:spPr>
      </p:pic>
      <p:pic>
        <p:nvPicPr>
          <p:cNvPr id="302" name="picture 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163038" y="2415705"/>
            <a:ext cx="777417" cy="591705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885171" y="1184427"/>
            <a:ext cx="554164" cy="473163"/>
          </a:xfrm>
          <a:prstGeom prst="rect">
            <a:avLst/>
          </a:prstGeom>
        </p:spPr>
      </p:pic>
      <p:sp>
        <p:nvSpPr>
          <p:cNvPr id="306" name="textbox 306"/>
          <p:cNvSpPr/>
          <p:nvPr/>
        </p:nvSpPr>
        <p:spPr>
          <a:xfrm>
            <a:off x="5033771" y="2371026"/>
            <a:ext cx="1881504" cy="240029"/>
          </a:xfrm>
          <a:prstGeom prst="rect">
            <a:avLst/>
          </a:pr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1765" algn="l" rtl="0" eaLnBrk="0">
              <a:lnSpc>
                <a:spcPct val="92000"/>
              </a:lnSpc>
              <a:spcBef>
                <a:spcPts val="0"/>
              </a:spcBef>
            </a:pPr>
            <a:r>
              <a:rPr sz="12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240+ 生态系统合作伙伴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8" name="picture 3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910596" y="2461330"/>
            <a:ext cx="147155" cy="343362"/>
          </a:xfrm>
          <a:prstGeom prst="rect">
            <a:avLst/>
          </a:prstGeom>
        </p:spPr>
      </p:pic>
      <p:pic>
        <p:nvPicPr>
          <p:cNvPr id="310" name="picture 3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326123" y="1691639"/>
            <a:ext cx="301752" cy="301752"/>
          </a:xfrm>
          <a:prstGeom prst="rect">
            <a:avLst/>
          </a:prstGeom>
        </p:spPr>
      </p:pic>
      <p:pic>
        <p:nvPicPr>
          <p:cNvPr id="312" name="picture 3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254240" y="1908047"/>
            <a:ext cx="356616" cy="301752"/>
          </a:xfrm>
          <a:prstGeom prst="rect">
            <a:avLst/>
          </a:prstGeom>
        </p:spPr>
      </p:pic>
      <p:pic>
        <p:nvPicPr>
          <p:cNvPr id="314" name="picture 3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131401" y="2490635"/>
            <a:ext cx="829944" cy="591705"/>
          </a:xfrm>
          <a:prstGeom prst="rect">
            <a:avLst/>
          </a:prstGeom>
        </p:spPr>
      </p:pic>
      <p:sp>
        <p:nvSpPr>
          <p:cNvPr id="316" name="path 316"/>
          <p:cNvSpPr/>
          <p:nvPr/>
        </p:nvSpPr>
        <p:spPr>
          <a:xfrm>
            <a:off x="4986401" y="3192665"/>
            <a:ext cx="14871" cy="29692"/>
          </a:xfrm>
          <a:custGeom>
            <a:avLst/>
            <a:gdLst/>
            <a:ahLst/>
            <a:cxnLst/>
            <a:rect l="0" t="0" r="0" b="0"/>
            <a:pathLst>
              <a:path w="23" h="46">
                <a:moveTo>
                  <a:pt x="11" y="46"/>
                </a:moveTo>
                <a:cubicBezTo>
                  <a:pt x="0" y="46"/>
                  <a:pt x="0" y="40"/>
                  <a:pt x="0" y="3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0" y="0"/>
                  <a:pt x="11" y="0"/>
                </a:cubicBezTo>
                <a:cubicBezTo>
                  <a:pt x="17" y="0"/>
                  <a:pt x="23" y="5"/>
                  <a:pt x="23" y="11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40"/>
                  <a:pt x="17" y="46"/>
                  <a:pt x="11" y="46"/>
                </a:cubicBezTo>
              </a:path>
            </a:pathLst>
          </a:custGeom>
          <a:solidFill>
            <a:srgbClr val="D61F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18" name="picture 3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423872" y="1761020"/>
            <a:ext cx="767109" cy="671893"/>
          </a:xfrm>
          <a:prstGeom prst="rect">
            <a:avLst/>
          </a:prstGeom>
        </p:spPr>
      </p:pic>
      <p:sp>
        <p:nvSpPr>
          <p:cNvPr id="320" name="path 320"/>
          <p:cNvSpPr/>
          <p:nvPr/>
        </p:nvSpPr>
        <p:spPr>
          <a:xfrm>
            <a:off x="6215163" y="3094545"/>
            <a:ext cx="17323" cy="13703"/>
          </a:xfrm>
          <a:custGeom>
            <a:avLst/>
            <a:gdLst/>
            <a:ahLst/>
            <a:cxnLst/>
            <a:rect l="0" t="0" r="0" b="0"/>
            <a:pathLst>
              <a:path w="27" h="21">
                <a:moveTo>
                  <a:pt x="27" y="10"/>
                </a:moveTo>
                <a:cubicBezTo>
                  <a:pt x="27" y="16"/>
                  <a:pt x="21" y="21"/>
                  <a:pt x="10" y="21"/>
                </a:cubicBezTo>
                <a:cubicBezTo>
                  <a:pt x="5" y="21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21" y="0"/>
                  <a:pt x="27" y="5"/>
                  <a:pt x="27" y="10"/>
                </a:cubicBezTo>
              </a:path>
            </a:pathLst>
          </a:custGeom>
          <a:solidFill>
            <a:srgbClr val="D61F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368685" y="1699259"/>
            <a:ext cx="229331" cy="301752"/>
          </a:xfrm>
          <a:prstGeom prst="rect">
            <a:avLst/>
          </a:prstGeom>
        </p:spPr>
      </p:pic>
      <p:pic>
        <p:nvPicPr>
          <p:cNvPr id="324" name="picture 3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6484226" y="841489"/>
            <a:ext cx="506475" cy="863879"/>
          </a:xfrm>
          <a:prstGeom prst="rect">
            <a:avLst/>
          </a:prstGeom>
        </p:spPr>
      </p:pic>
      <p:sp>
        <p:nvSpPr>
          <p:cNvPr id="326" name="path 326"/>
          <p:cNvSpPr/>
          <p:nvPr/>
        </p:nvSpPr>
        <p:spPr>
          <a:xfrm>
            <a:off x="6052375" y="3125368"/>
            <a:ext cx="13855" cy="113068"/>
          </a:xfrm>
          <a:custGeom>
            <a:avLst/>
            <a:gdLst/>
            <a:ahLst/>
            <a:cxnLst/>
            <a:rect l="0" t="0" r="0" b="0"/>
            <a:pathLst>
              <a:path w="21" h="178">
                <a:moveTo>
                  <a:pt x="10" y="178"/>
                </a:moveTo>
                <a:cubicBezTo>
                  <a:pt x="5" y="178"/>
                  <a:pt x="0" y="172"/>
                  <a:pt x="0" y="16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1" y="5"/>
                  <a:pt x="21" y="10"/>
                </a:cubicBezTo>
                <a:cubicBezTo>
                  <a:pt x="21" y="167"/>
                  <a:pt x="21" y="167"/>
                  <a:pt x="21" y="167"/>
                </a:cubicBezTo>
                <a:cubicBezTo>
                  <a:pt x="21" y="172"/>
                  <a:pt x="16" y="178"/>
                  <a:pt x="10" y="178"/>
                </a:cubicBezTo>
              </a:path>
            </a:pathLst>
          </a:custGeom>
          <a:solidFill>
            <a:srgbClr val="D61F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path 328"/>
          <p:cNvSpPr/>
          <p:nvPr/>
        </p:nvSpPr>
        <p:spPr>
          <a:xfrm>
            <a:off x="4986401" y="3051632"/>
            <a:ext cx="14871" cy="89077"/>
          </a:xfrm>
          <a:custGeom>
            <a:avLst/>
            <a:gdLst/>
            <a:ahLst/>
            <a:cxnLst/>
            <a:rect l="0" t="0" r="0" b="0"/>
            <a:pathLst>
              <a:path w="23" h="140">
                <a:moveTo>
                  <a:pt x="11" y="140"/>
                </a:moveTo>
                <a:cubicBezTo>
                  <a:pt x="0" y="140"/>
                  <a:pt x="0" y="134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0" y="0"/>
                  <a:pt x="11" y="0"/>
                </a:cubicBezTo>
                <a:cubicBezTo>
                  <a:pt x="17" y="0"/>
                  <a:pt x="23" y="5"/>
                  <a:pt x="23" y="11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3" y="134"/>
                  <a:pt x="17" y="140"/>
                  <a:pt x="11" y="140"/>
                </a:cubicBezTo>
              </a:path>
            </a:pathLst>
          </a:custGeom>
          <a:solidFill>
            <a:srgbClr val="D61F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30" name="picture 3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459751" y="1191412"/>
            <a:ext cx="735647" cy="746213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2530868" y="1607667"/>
            <a:ext cx="6932624" cy="180884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121920" y="6261074"/>
            <a:ext cx="10413789" cy="507010"/>
            <a:chOff x="0" y="0"/>
            <a:chExt cx="10413789" cy="507010"/>
          </a:xfrm>
        </p:grpSpPr>
        <p:pic>
          <p:nvPicPr>
            <p:cNvPr id="334" name="picture 33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1600000">
              <a:off x="0" y="0"/>
              <a:ext cx="10413789" cy="507010"/>
            </a:xfrm>
            <a:prstGeom prst="rect">
              <a:avLst/>
            </a:prstGeom>
          </p:spPr>
        </p:pic>
        <p:sp>
          <p:nvSpPr>
            <p:cNvPr id="336" name="textbox 336"/>
            <p:cNvSpPr/>
            <p:nvPr/>
          </p:nvSpPr>
          <p:spPr>
            <a:xfrm>
              <a:off x="-12700" y="-12700"/>
              <a:ext cx="10439400" cy="5480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528820" algn="l" rtl="0" eaLnBrk="0">
                <a:lnSpc>
                  <a:spcPct val="88000"/>
                </a:lnSpc>
                <a:spcBef>
                  <a:spcPts val="5"/>
                </a:spcBef>
                <a:tabLst>
                  <a:tab pos="4687570" algn="l"/>
                </a:tabLst>
              </a:pPr>
              <a:r>
                <a:rPr sz="17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1700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云基础设施和数据中心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8" name="path 338"/>
            <p:cNvSpPr/>
            <p:nvPr/>
          </p:nvSpPr>
          <p:spPr>
            <a:xfrm>
              <a:off x="4203941" y="41262"/>
              <a:ext cx="312420" cy="307988"/>
            </a:xfrm>
            <a:custGeom>
              <a:avLst/>
              <a:gdLst/>
              <a:ahLst/>
              <a:cxnLst/>
              <a:rect l="0" t="0" r="0" b="0"/>
              <a:pathLst>
                <a:path w="492" h="485">
                  <a:moveTo>
                    <a:pt x="382" y="458"/>
                  </a:moveTo>
                  <a:lnTo>
                    <a:pt x="382" y="460"/>
                  </a:lnTo>
                  <a:cubicBezTo>
                    <a:pt x="382" y="464"/>
                    <a:pt x="385" y="468"/>
                    <a:pt x="390" y="468"/>
                  </a:cubicBezTo>
                  <a:lnTo>
                    <a:pt x="466" y="468"/>
                  </a:lnTo>
                  <a:cubicBezTo>
                    <a:pt x="471" y="468"/>
                    <a:pt x="475" y="464"/>
                    <a:pt x="475" y="460"/>
                  </a:cubicBezTo>
                  <a:lnTo>
                    <a:pt x="475" y="458"/>
                  </a:lnTo>
                  <a:lnTo>
                    <a:pt x="382" y="458"/>
                  </a:lnTo>
                  <a:close/>
                  <a:moveTo>
                    <a:pt x="199" y="458"/>
                  </a:moveTo>
                  <a:lnTo>
                    <a:pt x="199" y="460"/>
                  </a:lnTo>
                  <a:cubicBezTo>
                    <a:pt x="199" y="464"/>
                    <a:pt x="203" y="468"/>
                    <a:pt x="207" y="468"/>
                  </a:cubicBezTo>
                  <a:lnTo>
                    <a:pt x="284" y="468"/>
                  </a:lnTo>
                  <a:cubicBezTo>
                    <a:pt x="288" y="468"/>
                    <a:pt x="292" y="464"/>
                    <a:pt x="292" y="460"/>
                  </a:cubicBezTo>
                  <a:lnTo>
                    <a:pt x="292" y="458"/>
                  </a:lnTo>
                  <a:lnTo>
                    <a:pt x="199" y="458"/>
                  </a:lnTo>
                  <a:close/>
                  <a:moveTo>
                    <a:pt x="16" y="458"/>
                  </a:moveTo>
                  <a:lnTo>
                    <a:pt x="16" y="460"/>
                  </a:lnTo>
                  <a:cubicBezTo>
                    <a:pt x="16" y="464"/>
                    <a:pt x="20" y="468"/>
                    <a:pt x="25" y="468"/>
                  </a:cubicBezTo>
                  <a:lnTo>
                    <a:pt x="101" y="468"/>
                  </a:lnTo>
                  <a:cubicBezTo>
                    <a:pt x="106" y="468"/>
                    <a:pt x="109" y="464"/>
                    <a:pt x="109" y="460"/>
                  </a:cubicBezTo>
                  <a:lnTo>
                    <a:pt x="109" y="458"/>
                  </a:lnTo>
                  <a:lnTo>
                    <a:pt x="16" y="458"/>
                  </a:lnTo>
                  <a:close/>
                  <a:moveTo>
                    <a:pt x="390" y="317"/>
                  </a:moveTo>
                  <a:cubicBezTo>
                    <a:pt x="385" y="317"/>
                    <a:pt x="382" y="320"/>
                    <a:pt x="382" y="325"/>
                  </a:cubicBezTo>
                  <a:lnTo>
                    <a:pt x="382" y="441"/>
                  </a:lnTo>
                  <a:lnTo>
                    <a:pt x="475" y="441"/>
                  </a:lnTo>
                  <a:lnTo>
                    <a:pt x="475" y="325"/>
                  </a:lnTo>
                  <a:cubicBezTo>
                    <a:pt x="475" y="320"/>
                    <a:pt x="471" y="317"/>
                    <a:pt x="466" y="317"/>
                  </a:cubicBezTo>
                  <a:lnTo>
                    <a:pt x="390" y="317"/>
                  </a:lnTo>
                  <a:close/>
                  <a:moveTo>
                    <a:pt x="207" y="317"/>
                  </a:moveTo>
                  <a:cubicBezTo>
                    <a:pt x="203" y="317"/>
                    <a:pt x="199" y="320"/>
                    <a:pt x="199" y="325"/>
                  </a:cubicBezTo>
                  <a:lnTo>
                    <a:pt x="199" y="441"/>
                  </a:lnTo>
                  <a:lnTo>
                    <a:pt x="292" y="441"/>
                  </a:lnTo>
                  <a:lnTo>
                    <a:pt x="292" y="325"/>
                  </a:lnTo>
                  <a:cubicBezTo>
                    <a:pt x="292" y="320"/>
                    <a:pt x="288" y="317"/>
                    <a:pt x="284" y="317"/>
                  </a:cubicBezTo>
                  <a:lnTo>
                    <a:pt x="207" y="317"/>
                  </a:lnTo>
                  <a:close/>
                  <a:moveTo>
                    <a:pt x="25" y="317"/>
                  </a:moveTo>
                  <a:cubicBezTo>
                    <a:pt x="20" y="317"/>
                    <a:pt x="16" y="320"/>
                    <a:pt x="16" y="325"/>
                  </a:cubicBezTo>
                  <a:lnTo>
                    <a:pt x="16" y="441"/>
                  </a:lnTo>
                  <a:lnTo>
                    <a:pt x="109" y="441"/>
                  </a:lnTo>
                  <a:lnTo>
                    <a:pt x="109" y="325"/>
                  </a:lnTo>
                  <a:cubicBezTo>
                    <a:pt x="109" y="320"/>
                    <a:pt x="106" y="317"/>
                    <a:pt x="101" y="317"/>
                  </a:cubicBezTo>
                  <a:lnTo>
                    <a:pt x="25" y="317"/>
                  </a:lnTo>
                  <a:close/>
                  <a:moveTo>
                    <a:pt x="390" y="300"/>
                  </a:moveTo>
                  <a:lnTo>
                    <a:pt x="466" y="300"/>
                  </a:lnTo>
                  <a:cubicBezTo>
                    <a:pt x="480" y="300"/>
                    <a:pt x="492" y="311"/>
                    <a:pt x="492" y="325"/>
                  </a:cubicBezTo>
                  <a:lnTo>
                    <a:pt x="492" y="460"/>
                  </a:lnTo>
                  <a:cubicBezTo>
                    <a:pt x="492" y="473"/>
                    <a:pt x="480" y="485"/>
                    <a:pt x="466" y="485"/>
                  </a:cubicBezTo>
                  <a:lnTo>
                    <a:pt x="390" y="485"/>
                  </a:lnTo>
                  <a:cubicBezTo>
                    <a:pt x="376" y="485"/>
                    <a:pt x="365" y="473"/>
                    <a:pt x="365" y="460"/>
                  </a:cubicBezTo>
                  <a:lnTo>
                    <a:pt x="365" y="325"/>
                  </a:lnTo>
                  <a:cubicBezTo>
                    <a:pt x="365" y="311"/>
                    <a:pt x="376" y="300"/>
                    <a:pt x="390" y="300"/>
                  </a:cubicBezTo>
                  <a:moveTo>
                    <a:pt x="207" y="300"/>
                  </a:moveTo>
                  <a:lnTo>
                    <a:pt x="284" y="300"/>
                  </a:lnTo>
                  <a:cubicBezTo>
                    <a:pt x="297" y="300"/>
                    <a:pt x="309" y="311"/>
                    <a:pt x="309" y="325"/>
                  </a:cubicBezTo>
                  <a:lnTo>
                    <a:pt x="309" y="460"/>
                  </a:lnTo>
                  <a:cubicBezTo>
                    <a:pt x="309" y="473"/>
                    <a:pt x="297" y="485"/>
                    <a:pt x="284" y="485"/>
                  </a:cubicBezTo>
                  <a:lnTo>
                    <a:pt x="207" y="485"/>
                  </a:lnTo>
                  <a:cubicBezTo>
                    <a:pt x="193" y="485"/>
                    <a:pt x="182" y="473"/>
                    <a:pt x="182" y="460"/>
                  </a:cubicBezTo>
                  <a:lnTo>
                    <a:pt x="182" y="325"/>
                  </a:lnTo>
                  <a:cubicBezTo>
                    <a:pt x="182" y="311"/>
                    <a:pt x="193" y="300"/>
                    <a:pt x="207" y="300"/>
                  </a:cubicBezTo>
                  <a:moveTo>
                    <a:pt x="25" y="300"/>
                  </a:moveTo>
                  <a:lnTo>
                    <a:pt x="101" y="300"/>
                  </a:lnTo>
                  <a:cubicBezTo>
                    <a:pt x="115" y="300"/>
                    <a:pt x="126" y="311"/>
                    <a:pt x="126" y="325"/>
                  </a:cubicBezTo>
                  <a:lnTo>
                    <a:pt x="126" y="460"/>
                  </a:lnTo>
                  <a:cubicBezTo>
                    <a:pt x="126" y="473"/>
                    <a:pt x="115" y="485"/>
                    <a:pt x="101" y="485"/>
                  </a:cubicBezTo>
                  <a:lnTo>
                    <a:pt x="25" y="485"/>
                  </a:lnTo>
                  <a:cubicBezTo>
                    <a:pt x="11" y="485"/>
                    <a:pt x="0" y="473"/>
                    <a:pt x="0" y="460"/>
                  </a:cubicBezTo>
                  <a:lnTo>
                    <a:pt x="0" y="325"/>
                  </a:lnTo>
                  <a:cubicBezTo>
                    <a:pt x="0" y="311"/>
                    <a:pt x="11" y="300"/>
                    <a:pt x="25" y="300"/>
                  </a:cubicBezTo>
                  <a:moveTo>
                    <a:pt x="245" y="191"/>
                  </a:moveTo>
                  <a:cubicBezTo>
                    <a:pt x="250" y="191"/>
                    <a:pt x="254" y="194"/>
                    <a:pt x="254" y="199"/>
                  </a:cubicBezTo>
                  <a:lnTo>
                    <a:pt x="254" y="238"/>
                  </a:lnTo>
                  <a:lnTo>
                    <a:pt x="428" y="238"/>
                  </a:lnTo>
                  <a:cubicBezTo>
                    <a:pt x="433" y="238"/>
                    <a:pt x="437" y="241"/>
                    <a:pt x="437" y="246"/>
                  </a:cubicBezTo>
                  <a:lnTo>
                    <a:pt x="437" y="276"/>
                  </a:lnTo>
                  <a:cubicBezTo>
                    <a:pt x="437" y="281"/>
                    <a:pt x="433" y="285"/>
                    <a:pt x="428" y="285"/>
                  </a:cubicBezTo>
                  <a:cubicBezTo>
                    <a:pt x="424" y="285"/>
                    <a:pt x="420" y="281"/>
                    <a:pt x="420" y="276"/>
                  </a:cubicBezTo>
                  <a:lnTo>
                    <a:pt x="420" y="254"/>
                  </a:lnTo>
                  <a:lnTo>
                    <a:pt x="254" y="254"/>
                  </a:lnTo>
                  <a:lnTo>
                    <a:pt x="254" y="276"/>
                  </a:lnTo>
                  <a:cubicBezTo>
                    <a:pt x="254" y="281"/>
                    <a:pt x="250" y="285"/>
                    <a:pt x="245" y="285"/>
                  </a:cubicBezTo>
                  <a:cubicBezTo>
                    <a:pt x="241" y="285"/>
                    <a:pt x="237" y="281"/>
                    <a:pt x="237" y="276"/>
                  </a:cubicBezTo>
                  <a:lnTo>
                    <a:pt x="237" y="254"/>
                  </a:lnTo>
                  <a:lnTo>
                    <a:pt x="71" y="254"/>
                  </a:lnTo>
                  <a:lnTo>
                    <a:pt x="71" y="276"/>
                  </a:lnTo>
                  <a:cubicBezTo>
                    <a:pt x="71" y="281"/>
                    <a:pt x="67" y="285"/>
                    <a:pt x="63" y="285"/>
                  </a:cubicBezTo>
                  <a:cubicBezTo>
                    <a:pt x="58" y="285"/>
                    <a:pt x="54" y="281"/>
                    <a:pt x="54" y="276"/>
                  </a:cubicBezTo>
                  <a:lnTo>
                    <a:pt x="54" y="246"/>
                  </a:lnTo>
                  <a:cubicBezTo>
                    <a:pt x="54" y="241"/>
                    <a:pt x="58" y="238"/>
                    <a:pt x="63" y="238"/>
                  </a:cubicBezTo>
                  <a:lnTo>
                    <a:pt x="237" y="238"/>
                  </a:lnTo>
                  <a:lnTo>
                    <a:pt x="237" y="199"/>
                  </a:lnTo>
                  <a:cubicBezTo>
                    <a:pt x="237" y="194"/>
                    <a:pt x="241" y="191"/>
                    <a:pt x="245" y="191"/>
                  </a:cubicBezTo>
                  <a:moveTo>
                    <a:pt x="155" y="124"/>
                  </a:moveTo>
                  <a:lnTo>
                    <a:pt x="155" y="130"/>
                  </a:lnTo>
                  <a:cubicBezTo>
                    <a:pt x="155" y="134"/>
                    <a:pt x="159" y="138"/>
                    <a:pt x="164" y="138"/>
                  </a:cubicBezTo>
                  <a:lnTo>
                    <a:pt x="327" y="138"/>
                  </a:lnTo>
                  <a:cubicBezTo>
                    <a:pt x="332" y="138"/>
                    <a:pt x="336" y="134"/>
                    <a:pt x="336" y="130"/>
                  </a:cubicBezTo>
                  <a:lnTo>
                    <a:pt x="336" y="124"/>
                  </a:lnTo>
                  <a:lnTo>
                    <a:pt x="155" y="124"/>
                  </a:lnTo>
                  <a:close/>
                  <a:moveTo>
                    <a:pt x="164" y="16"/>
                  </a:moveTo>
                  <a:cubicBezTo>
                    <a:pt x="159" y="16"/>
                    <a:pt x="155" y="20"/>
                    <a:pt x="155" y="24"/>
                  </a:cubicBezTo>
                  <a:lnTo>
                    <a:pt x="155" y="107"/>
                  </a:lnTo>
                  <a:lnTo>
                    <a:pt x="336" y="107"/>
                  </a:lnTo>
                  <a:lnTo>
                    <a:pt x="336" y="24"/>
                  </a:lnTo>
                  <a:cubicBezTo>
                    <a:pt x="336" y="20"/>
                    <a:pt x="332" y="16"/>
                    <a:pt x="327" y="16"/>
                  </a:cubicBezTo>
                  <a:lnTo>
                    <a:pt x="164" y="16"/>
                  </a:lnTo>
                  <a:close/>
                  <a:moveTo>
                    <a:pt x="164" y="0"/>
                  </a:moveTo>
                  <a:lnTo>
                    <a:pt x="327" y="0"/>
                  </a:lnTo>
                  <a:cubicBezTo>
                    <a:pt x="341" y="0"/>
                    <a:pt x="352" y="11"/>
                    <a:pt x="352" y="24"/>
                  </a:cubicBezTo>
                  <a:lnTo>
                    <a:pt x="352" y="130"/>
                  </a:lnTo>
                  <a:cubicBezTo>
                    <a:pt x="352" y="144"/>
                    <a:pt x="341" y="155"/>
                    <a:pt x="327" y="155"/>
                  </a:cubicBezTo>
                  <a:lnTo>
                    <a:pt x="254" y="155"/>
                  </a:lnTo>
                  <a:lnTo>
                    <a:pt x="254" y="165"/>
                  </a:lnTo>
                  <a:lnTo>
                    <a:pt x="307" y="165"/>
                  </a:lnTo>
                  <a:cubicBezTo>
                    <a:pt x="312" y="165"/>
                    <a:pt x="315" y="169"/>
                    <a:pt x="315" y="173"/>
                  </a:cubicBezTo>
                  <a:cubicBezTo>
                    <a:pt x="315" y="178"/>
                    <a:pt x="312" y="182"/>
                    <a:pt x="307" y="182"/>
                  </a:cubicBezTo>
                  <a:lnTo>
                    <a:pt x="184" y="182"/>
                  </a:lnTo>
                  <a:cubicBezTo>
                    <a:pt x="179" y="182"/>
                    <a:pt x="176" y="178"/>
                    <a:pt x="176" y="173"/>
                  </a:cubicBezTo>
                  <a:cubicBezTo>
                    <a:pt x="176" y="169"/>
                    <a:pt x="179" y="165"/>
                    <a:pt x="184" y="165"/>
                  </a:cubicBezTo>
                  <a:lnTo>
                    <a:pt x="237" y="165"/>
                  </a:lnTo>
                  <a:lnTo>
                    <a:pt x="237" y="155"/>
                  </a:lnTo>
                  <a:lnTo>
                    <a:pt x="164" y="155"/>
                  </a:lnTo>
                  <a:cubicBezTo>
                    <a:pt x="150" y="155"/>
                    <a:pt x="139" y="144"/>
                    <a:pt x="139" y="130"/>
                  </a:cubicBezTo>
                  <a:lnTo>
                    <a:pt x="139" y="24"/>
                  </a:lnTo>
                  <a:cubicBezTo>
                    <a:pt x="139" y="11"/>
                    <a:pt x="150" y="0"/>
                    <a:pt x="164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40" name="textbox 340"/>
          <p:cNvSpPr/>
          <p:nvPr/>
        </p:nvSpPr>
        <p:spPr>
          <a:xfrm>
            <a:off x="-12700" y="215900"/>
            <a:ext cx="9435465" cy="487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创新打造数字化</a:t>
            </a: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HCM</a:t>
            </a:r>
            <a:r>
              <a:rPr sz="2300" b="1" kern="0" spc="-2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，为客户提供</a:t>
            </a:r>
            <a:r>
              <a:rPr sz="2300" b="1" kern="0" spc="-4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3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r>
              <a:rPr sz="23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+服务+生态”全球化平台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2" name="path 342"/>
          <p:cNvSpPr/>
          <p:nvPr/>
        </p:nvSpPr>
        <p:spPr>
          <a:xfrm>
            <a:off x="0" y="228600"/>
            <a:ext cx="222504" cy="461771"/>
          </a:xfrm>
          <a:custGeom>
            <a:avLst/>
            <a:gdLst/>
            <a:ahLst/>
            <a:cxnLst/>
            <a:rect l="0" t="0" r="0" b="0"/>
            <a:pathLst>
              <a:path w="350" h="727">
                <a:moveTo>
                  <a:pt x="0" y="0"/>
                </a:moveTo>
                <a:lnTo>
                  <a:pt x="350" y="0"/>
                </a:lnTo>
                <a:lnTo>
                  <a:pt x="350" y="727"/>
                </a:lnTo>
                <a:lnTo>
                  <a:pt x="0" y="727"/>
                </a:lnTo>
                <a:lnTo>
                  <a:pt x="0" y="0"/>
                </a:lnTo>
                <a:close/>
              </a:path>
            </a:pathLst>
          </a:custGeom>
          <a:solidFill>
            <a:srgbClr val="D800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" name="textbox 344"/>
          <p:cNvSpPr/>
          <p:nvPr/>
        </p:nvSpPr>
        <p:spPr>
          <a:xfrm>
            <a:off x="2020739" y="5826061"/>
            <a:ext cx="7674609" cy="378459"/>
          </a:xfrm>
          <a:prstGeom prst="rect">
            <a:avLst/>
          </a:prstGeom>
          <a:solidFill>
            <a:srgbClr val="8EAD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01085" algn="l" rtl="0" eaLnBrk="0">
              <a:lnSpc>
                <a:spcPct val="88000"/>
              </a:lnSpc>
              <a:tabLst>
                <a:tab pos="3662045" algn="l"/>
              </a:tabLst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数据集成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6" name="picture 3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5296154" y="5896017"/>
            <a:ext cx="326135" cy="253661"/>
          </a:xfrm>
          <a:prstGeom prst="rect">
            <a:avLst/>
          </a:prstGeom>
        </p:spPr>
      </p:pic>
      <p:sp>
        <p:nvSpPr>
          <p:cNvPr id="348" name="textbox 348"/>
          <p:cNvSpPr/>
          <p:nvPr/>
        </p:nvSpPr>
        <p:spPr>
          <a:xfrm>
            <a:off x="2668272" y="5399989"/>
            <a:ext cx="6616065" cy="377190"/>
          </a:xfrm>
          <a:prstGeom prst="rect">
            <a:avLst/>
          </a:prstGeom>
          <a:solidFill>
            <a:srgbClr val="BBCED9">
              <a:alpha val="9647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69895" algn="l" rtl="0" eaLnBrk="0">
              <a:lnSpc>
                <a:spcPct val="93000"/>
              </a:lnSpc>
              <a:spcBef>
                <a:spcPts val="0"/>
              </a:spcBef>
              <a:tabLst>
                <a:tab pos="3039110" algn="l"/>
              </a:tabLst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EcoSaaS</a:t>
            </a:r>
            <a:r>
              <a:rPr sz="1200" kern="0" spc="-10" baseline="22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TM</a:t>
            </a:r>
            <a:endParaRPr sz="1200" baseline="2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0" name="picture 3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5274907" y="5427652"/>
            <a:ext cx="363547" cy="338475"/>
          </a:xfrm>
          <a:prstGeom prst="rect">
            <a:avLst/>
          </a:prstGeom>
        </p:spPr>
      </p:pic>
      <p:sp>
        <p:nvSpPr>
          <p:cNvPr id="352" name="textbox 352"/>
          <p:cNvSpPr/>
          <p:nvPr/>
        </p:nvSpPr>
        <p:spPr>
          <a:xfrm>
            <a:off x="4812576" y="3538931"/>
            <a:ext cx="643890" cy="1645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200" kern="0" spc="-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薪税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2000"/>
              </a:lnSpc>
              <a:spcBef>
                <a:spcPts val="0"/>
              </a:spcBef>
            </a:pPr>
            <a:r>
              <a:rPr sz="1200" kern="0" spc="-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HRIS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4" name="picture 3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5595963" y="3693360"/>
            <a:ext cx="791231" cy="96743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10593678" y="3019031"/>
            <a:ext cx="1456068" cy="379095"/>
            <a:chOff x="0" y="0"/>
            <a:chExt cx="1456068" cy="379095"/>
          </a:xfrm>
        </p:grpSpPr>
        <p:pic>
          <p:nvPicPr>
            <p:cNvPr id="356" name="picture 35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1600000">
              <a:off x="0" y="0"/>
              <a:ext cx="1456068" cy="379095"/>
            </a:xfrm>
            <a:prstGeom prst="rect">
              <a:avLst/>
            </a:prstGeom>
          </p:spPr>
        </p:pic>
        <p:sp>
          <p:nvSpPr>
            <p:cNvPr id="358" name="textbox 358"/>
            <p:cNvSpPr/>
            <p:nvPr/>
          </p:nvSpPr>
          <p:spPr>
            <a:xfrm>
              <a:off x="-12700" y="-12700"/>
              <a:ext cx="1482089" cy="4051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9230" algn="l" rtl="0" eaLnBrk="0">
                <a:lnSpc>
                  <a:spcPct val="98000"/>
                </a:lnSpc>
                <a:spcBef>
                  <a:spcPts val="0"/>
                </a:spcBef>
              </a:pPr>
              <a:r>
                <a:rPr sz="1700" kern="0" spc="-10" dirty="0">
                  <a:solidFill>
                    <a:srgbClr val="58595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Work Tech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60" name="picture 36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5112524" y="845718"/>
            <a:ext cx="518185" cy="909320"/>
          </a:xfrm>
          <a:prstGeom prst="rect">
            <a:avLst/>
          </a:prstGeom>
        </p:spPr>
      </p:pic>
      <p:pic>
        <p:nvPicPr>
          <p:cNvPr id="362" name="picture 36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10701527" y="275843"/>
            <a:ext cx="1089659" cy="413004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274205" y="3005696"/>
            <a:ext cx="1156347" cy="377825"/>
            <a:chOff x="0" y="0"/>
            <a:chExt cx="1156347" cy="377825"/>
          </a:xfrm>
        </p:grpSpPr>
        <p:pic>
          <p:nvPicPr>
            <p:cNvPr id="364" name="picture 36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21600000">
              <a:off x="0" y="0"/>
              <a:ext cx="1156347" cy="377825"/>
            </a:xfrm>
            <a:prstGeom prst="rect">
              <a:avLst/>
            </a:prstGeom>
          </p:spPr>
        </p:pic>
        <p:sp>
          <p:nvSpPr>
            <p:cNvPr id="366" name="textbox 366"/>
            <p:cNvSpPr/>
            <p:nvPr/>
          </p:nvSpPr>
          <p:spPr>
            <a:xfrm>
              <a:off x="-12700" y="-12700"/>
              <a:ext cx="1182369" cy="4032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75895" algn="l" rtl="0" eaLnBrk="0">
                <a:lnSpc>
                  <a:spcPct val="98000"/>
                </a:lnSpc>
                <a:spcBef>
                  <a:spcPts val="0"/>
                </a:spcBef>
              </a:pPr>
              <a:r>
                <a:rPr sz="1700" kern="0" spc="-10" dirty="0">
                  <a:solidFill>
                    <a:srgbClr val="58595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HR</a:t>
              </a:r>
              <a:r>
                <a:rPr sz="1700" kern="0" spc="-20" dirty="0">
                  <a:solidFill>
                    <a:srgbClr val="58595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kern="0" spc="-10" dirty="0">
                  <a:solidFill>
                    <a:srgbClr val="58595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Tech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68" name="rect 368"/>
          <p:cNvSpPr/>
          <p:nvPr/>
        </p:nvSpPr>
        <p:spPr>
          <a:xfrm>
            <a:off x="2373858" y="4547615"/>
            <a:ext cx="885190" cy="249936"/>
          </a:xfrm>
          <a:prstGeom prst="rect">
            <a:avLst/>
          </a:pr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70" name="picture 37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2053437" y="3725303"/>
            <a:ext cx="321379" cy="154807"/>
          </a:xfrm>
          <a:prstGeom prst="rect">
            <a:avLst/>
          </a:prstGeom>
        </p:spPr>
      </p:pic>
      <p:pic>
        <p:nvPicPr>
          <p:cNvPr id="372" name="picture 37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1488020" y="4528388"/>
            <a:ext cx="554177" cy="473163"/>
          </a:xfrm>
          <a:prstGeom prst="rect">
            <a:avLst/>
          </a:prstGeom>
        </p:spPr>
      </p:pic>
      <p:pic>
        <p:nvPicPr>
          <p:cNvPr id="374" name="picture 37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1972195" y="4768862"/>
            <a:ext cx="288556" cy="137033"/>
          </a:xfrm>
          <a:prstGeom prst="rect">
            <a:avLst/>
          </a:prstGeom>
        </p:spPr>
      </p:pic>
      <p:pic>
        <p:nvPicPr>
          <p:cNvPr id="376" name="picture 37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2160600" y="3486988"/>
            <a:ext cx="300901" cy="1357159"/>
          </a:xfrm>
          <a:prstGeom prst="rect">
            <a:avLst/>
          </a:prstGeom>
        </p:spPr>
      </p:pic>
      <p:sp>
        <p:nvSpPr>
          <p:cNvPr id="378" name="textbox 378"/>
          <p:cNvSpPr/>
          <p:nvPr/>
        </p:nvSpPr>
        <p:spPr>
          <a:xfrm>
            <a:off x="867410" y="5328666"/>
            <a:ext cx="1232535" cy="333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2300" kern="0" spc="70" dirty="0">
                <a:solidFill>
                  <a:srgbClr val="F8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成就企业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0" name="textbox 380"/>
          <p:cNvSpPr/>
          <p:nvPr/>
        </p:nvSpPr>
        <p:spPr>
          <a:xfrm>
            <a:off x="9918789" y="5332019"/>
            <a:ext cx="1229360" cy="3321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300" kern="0" spc="60" dirty="0">
                <a:solidFill>
                  <a:srgbClr val="F8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造福员工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2" name="picture 38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9931692" y="4538548"/>
            <a:ext cx="554138" cy="473037"/>
          </a:xfrm>
          <a:prstGeom prst="rect">
            <a:avLst/>
          </a:prstGeom>
        </p:spPr>
      </p:pic>
      <p:pic>
        <p:nvPicPr>
          <p:cNvPr id="384" name="picture 38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9670745" y="4768202"/>
            <a:ext cx="279324" cy="138341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9550616" y="3709314"/>
            <a:ext cx="276681" cy="179425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9512858" y="3573106"/>
            <a:ext cx="258686" cy="1280490"/>
          </a:xfrm>
          <a:prstGeom prst="rect">
            <a:avLst/>
          </a:prstGeom>
        </p:spPr>
      </p:pic>
      <p:sp>
        <p:nvSpPr>
          <p:cNvPr id="390" name="textbox 390"/>
          <p:cNvSpPr/>
          <p:nvPr/>
        </p:nvSpPr>
        <p:spPr>
          <a:xfrm>
            <a:off x="4988004" y="1998358"/>
            <a:ext cx="1000760" cy="3244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3220" indent="-350520" algn="l" rtl="0" eaLnBrk="0">
              <a:lnSpc>
                <a:spcPct val="92000"/>
              </a:lnSpc>
            </a:pPr>
            <a:r>
              <a:rPr sz="11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保险和健康合作</a:t>
            </a:r>
            <a:r>
              <a:rPr sz="11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伙伴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2" name="textbox 392"/>
          <p:cNvSpPr/>
          <p:nvPr/>
        </p:nvSpPr>
        <p:spPr>
          <a:xfrm>
            <a:off x="2992222" y="3452613"/>
            <a:ext cx="760094" cy="426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1400" kern="0" spc="-9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综合HCM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algn="l" rtl="0" eaLnBrk="0">
              <a:lnSpc>
                <a:spcPct val="88000"/>
              </a:lnSpc>
              <a:spcBef>
                <a:spcPts val="205"/>
              </a:spcBef>
            </a:pPr>
            <a:r>
              <a:rPr sz="14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解决方案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94" name="picture 39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9824390" y="3430473"/>
            <a:ext cx="554266" cy="474027"/>
          </a:xfrm>
          <a:prstGeom prst="rect">
            <a:avLst/>
          </a:prstGeom>
        </p:spPr>
      </p:pic>
      <p:pic>
        <p:nvPicPr>
          <p:cNvPr id="396" name="picture 39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1552155" y="3430447"/>
            <a:ext cx="554177" cy="473176"/>
          </a:xfrm>
          <a:prstGeom prst="rect">
            <a:avLst/>
          </a:prstGeom>
        </p:spPr>
      </p:pic>
      <p:sp>
        <p:nvSpPr>
          <p:cNvPr id="398" name="textbox 398"/>
          <p:cNvSpPr/>
          <p:nvPr/>
        </p:nvSpPr>
        <p:spPr>
          <a:xfrm>
            <a:off x="7012323" y="2224913"/>
            <a:ext cx="860425" cy="3244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2100" indent="-280035" algn="l" rtl="0" eaLnBrk="0">
              <a:lnSpc>
                <a:spcPct val="92000"/>
              </a:lnSpc>
            </a:pPr>
            <a:r>
              <a:rPr sz="11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全球服务合作</a:t>
            </a:r>
            <a:r>
              <a:rPr sz="1100" kern="0" spc="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伙伴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0" name="textbox 400"/>
          <p:cNvSpPr/>
          <p:nvPr/>
        </p:nvSpPr>
        <p:spPr>
          <a:xfrm>
            <a:off x="8631618" y="4615878"/>
            <a:ext cx="885189" cy="240029"/>
          </a:xfrm>
          <a:prstGeom prst="rect">
            <a:avLst/>
          </a:prstGeom>
          <a:solidFill>
            <a:srgbClr val="80808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2730" algn="l" rtl="0" eaLnBrk="0">
              <a:lnSpc>
                <a:spcPct val="83000"/>
              </a:lnSpc>
            </a:pP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02" name="picture 40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8872727" y="4101084"/>
            <a:ext cx="533400" cy="371855"/>
          </a:xfrm>
          <a:prstGeom prst="rect">
            <a:avLst/>
          </a:prstGeom>
        </p:spPr>
      </p:pic>
      <p:sp>
        <p:nvSpPr>
          <p:cNvPr id="404" name="textbox 404"/>
          <p:cNvSpPr/>
          <p:nvPr/>
        </p:nvSpPr>
        <p:spPr>
          <a:xfrm>
            <a:off x="9841383" y="3918115"/>
            <a:ext cx="624840" cy="352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9385" indent="-146685" algn="l" rtl="0" eaLnBrk="0">
              <a:lnSpc>
                <a:spcPct val="92000"/>
              </a:lnSpc>
            </a:pPr>
            <a:r>
              <a:rPr sz="1200" kern="0" spc="-30" dirty="0">
                <a:solidFill>
                  <a:srgbClr val="1495D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员工生命</a:t>
            </a:r>
            <a:r>
              <a:rPr sz="1200" kern="0" spc="20" dirty="0">
                <a:solidFill>
                  <a:srgbClr val="1495D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1495D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06" name="picture 40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2602991" y="4062983"/>
            <a:ext cx="426720" cy="426720"/>
          </a:xfrm>
          <a:prstGeom prst="rect">
            <a:avLst/>
          </a:prstGeom>
        </p:spPr>
      </p:pic>
      <p:sp>
        <p:nvSpPr>
          <p:cNvPr id="408" name="textbox 408"/>
          <p:cNvSpPr/>
          <p:nvPr/>
        </p:nvSpPr>
        <p:spPr>
          <a:xfrm>
            <a:off x="7129805" y="4283900"/>
            <a:ext cx="626109" cy="342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2260" algn="l" rtl="0" eaLnBrk="0">
              <a:lnSpc>
                <a:spcPts val="120"/>
              </a:lnSpc>
              <a:spcBef>
                <a:spcPts val="0"/>
              </a:spcBef>
              <a:tabLst>
                <a:tab pos="457835" algn="l"/>
              </a:tabLst>
            </a:pPr>
            <a:r>
              <a:rPr sz="200" kern="0" spc="0" dirty="0">
                <a:solidFill>
                  <a:srgbClr val="D61F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200" kern="0" spc="50" dirty="0">
                <a:solidFill>
                  <a:srgbClr val="D61F2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5"/>
              </a:spcBef>
            </a:pPr>
            <a:r>
              <a:rPr sz="1200" kern="0" spc="-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弹性福利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" name="path 410"/>
          <p:cNvSpPr/>
          <p:nvPr/>
        </p:nvSpPr>
        <p:spPr>
          <a:xfrm>
            <a:off x="7248511" y="4296600"/>
            <a:ext cx="184137" cy="12484"/>
          </a:xfrm>
          <a:custGeom>
            <a:avLst/>
            <a:gdLst/>
            <a:ahLst/>
            <a:cxnLst/>
            <a:rect l="0" t="0" r="0" b="0"/>
            <a:pathLst>
              <a:path w="289" h="19">
                <a:moveTo>
                  <a:pt x="280" y="19"/>
                </a:move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0" y="14"/>
                  <a:pt x="0" y="9"/>
                </a:cubicBezTo>
                <a:cubicBezTo>
                  <a:pt x="0" y="0"/>
                  <a:pt x="4" y="0"/>
                  <a:pt x="9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285" y="0"/>
                  <a:pt x="289" y="0"/>
                  <a:pt x="289" y="9"/>
                </a:cubicBezTo>
                <a:cubicBezTo>
                  <a:pt x="289" y="14"/>
                  <a:pt x="285" y="19"/>
                  <a:pt x="280" y="19"/>
                </a:cubicBezTo>
              </a:path>
            </a:pathLst>
          </a:custGeom>
          <a:solidFill>
            <a:srgbClr val="D61F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2" name="textbox 412"/>
          <p:cNvSpPr/>
          <p:nvPr/>
        </p:nvSpPr>
        <p:spPr>
          <a:xfrm>
            <a:off x="6176583" y="1999762"/>
            <a:ext cx="579119" cy="3232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905" algn="l" rtl="0" eaLnBrk="0">
              <a:lnSpc>
                <a:spcPct val="92000"/>
              </a:lnSpc>
            </a:pPr>
            <a:r>
              <a:rPr sz="11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生活福利</a:t>
            </a:r>
            <a:r>
              <a:rPr sz="11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合作伙伴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4" name="textbox 414"/>
          <p:cNvSpPr/>
          <p:nvPr/>
        </p:nvSpPr>
        <p:spPr>
          <a:xfrm>
            <a:off x="9704984" y="4186237"/>
            <a:ext cx="1560194" cy="123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700" kern="0" spc="0" dirty="0">
                <a:solidFill>
                  <a:srgbClr val="F8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≤---------------------------------</a:t>
            </a:r>
            <a:r>
              <a:rPr sz="700" kern="0" spc="-10" dirty="0">
                <a:solidFill>
                  <a:srgbClr val="F8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-----</a:t>
            </a:r>
            <a:endParaRPr sz="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6" name="textbox 416"/>
          <p:cNvSpPr/>
          <p:nvPr/>
        </p:nvSpPr>
        <p:spPr>
          <a:xfrm>
            <a:off x="8213230" y="3595845"/>
            <a:ext cx="908050" cy="2120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消费级界面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8" name="textbox 418"/>
          <p:cNvSpPr/>
          <p:nvPr/>
        </p:nvSpPr>
        <p:spPr>
          <a:xfrm>
            <a:off x="824445" y="4173537"/>
            <a:ext cx="1373505" cy="123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2000"/>
              </a:lnSpc>
            </a:pPr>
            <a:r>
              <a:rPr sz="900" kern="0" spc="10" dirty="0">
                <a:solidFill>
                  <a:srgbClr val="A5264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-----------------</a:t>
            </a:r>
            <a:r>
              <a:rPr sz="900" kern="0" spc="0" dirty="0">
                <a:solidFill>
                  <a:srgbClr val="A5264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----------------&gt;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20" name="picture 42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8301653" y="3881879"/>
            <a:ext cx="483183" cy="272564"/>
          </a:xfrm>
          <a:prstGeom prst="rect">
            <a:avLst/>
          </a:prstGeom>
        </p:spPr>
      </p:pic>
      <p:pic>
        <p:nvPicPr>
          <p:cNvPr id="422" name="picture 42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3167393" y="3881879"/>
            <a:ext cx="470793" cy="272564"/>
          </a:xfrm>
          <a:prstGeom prst="rect">
            <a:avLst/>
          </a:prstGeom>
        </p:spPr>
      </p:pic>
      <p:pic>
        <p:nvPicPr>
          <p:cNvPr id="424" name="picture 42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3459657" y="4728508"/>
            <a:ext cx="500839" cy="200335"/>
          </a:xfrm>
          <a:prstGeom prst="rect">
            <a:avLst/>
          </a:prstGeom>
        </p:spPr>
      </p:pic>
      <p:sp>
        <p:nvSpPr>
          <p:cNvPr id="426" name="textbox 426"/>
          <p:cNvSpPr/>
          <p:nvPr/>
        </p:nvSpPr>
        <p:spPr>
          <a:xfrm>
            <a:off x="3356902" y="4892619"/>
            <a:ext cx="74803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-1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HCM需求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8" name="textbox 428"/>
          <p:cNvSpPr/>
          <p:nvPr/>
        </p:nvSpPr>
        <p:spPr>
          <a:xfrm>
            <a:off x="7887392" y="4981740"/>
            <a:ext cx="725169" cy="2120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-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员工信息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0" name="textbox 430"/>
          <p:cNvSpPr/>
          <p:nvPr/>
        </p:nvSpPr>
        <p:spPr>
          <a:xfrm>
            <a:off x="5612814" y="2644146"/>
            <a:ext cx="730884" cy="213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4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伙伴关系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2" name="textbox 432"/>
          <p:cNvSpPr/>
          <p:nvPr/>
        </p:nvSpPr>
        <p:spPr>
          <a:xfrm>
            <a:off x="4063504" y="2319380"/>
            <a:ext cx="859155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1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技术合作伙伴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4" name="textbox 434"/>
          <p:cNvSpPr/>
          <p:nvPr/>
        </p:nvSpPr>
        <p:spPr>
          <a:xfrm>
            <a:off x="6730110" y="3573449"/>
            <a:ext cx="782955" cy="187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全球化服务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36" name="picture 436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1600000">
            <a:off x="7982365" y="4739127"/>
            <a:ext cx="488319" cy="195676"/>
          </a:xfrm>
          <a:prstGeom prst="rect">
            <a:avLst/>
          </a:prstGeom>
        </p:spPr>
      </p:pic>
      <p:sp>
        <p:nvSpPr>
          <p:cNvPr id="438" name="textbox 438"/>
          <p:cNvSpPr/>
          <p:nvPr/>
        </p:nvSpPr>
        <p:spPr>
          <a:xfrm>
            <a:off x="2015604" y="2951607"/>
            <a:ext cx="629284" cy="187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20" dirty="0">
                <a:solidFill>
                  <a:srgbClr val="EA6C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应聘面试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" name="textbox 440"/>
          <p:cNvSpPr/>
          <p:nvPr/>
        </p:nvSpPr>
        <p:spPr>
          <a:xfrm>
            <a:off x="7863547" y="1715566"/>
            <a:ext cx="629284" cy="187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20" dirty="0">
                <a:solidFill>
                  <a:srgbClr val="EA6C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健康保障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2" name="textbox 442"/>
          <p:cNvSpPr/>
          <p:nvPr/>
        </p:nvSpPr>
        <p:spPr>
          <a:xfrm>
            <a:off x="6336994" y="4949673"/>
            <a:ext cx="629284" cy="185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健康保险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4" name="textbox 444"/>
          <p:cNvSpPr/>
          <p:nvPr/>
        </p:nvSpPr>
        <p:spPr>
          <a:xfrm>
            <a:off x="5471705" y="1360678"/>
            <a:ext cx="625475" cy="186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30" dirty="0">
                <a:solidFill>
                  <a:srgbClr val="EA6C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学习发展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6" name="textbox 446"/>
          <p:cNvSpPr/>
          <p:nvPr/>
        </p:nvSpPr>
        <p:spPr>
          <a:xfrm>
            <a:off x="8750300" y="2315755"/>
            <a:ext cx="628650" cy="185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200" kern="0" spc="-20" dirty="0">
                <a:solidFill>
                  <a:srgbClr val="EA6C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考勤异动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8" name="textbox 448"/>
          <p:cNvSpPr/>
          <p:nvPr/>
        </p:nvSpPr>
        <p:spPr>
          <a:xfrm>
            <a:off x="4089997" y="4289971"/>
            <a:ext cx="628650" cy="183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2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灵活用工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" name="textbox 450"/>
          <p:cNvSpPr/>
          <p:nvPr/>
        </p:nvSpPr>
        <p:spPr>
          <a:xfrm>
            <a:off x="6810324" y="1415287"/>
            <a:ext cx="631825" cy="186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10" dirty="0">
                <a:solidFill>
                  <a:srgbClr val="EA6C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福利关爱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2" name="textbox 452"/>
          <p:cNvSpPr/>
          <p:nvPr/>
        </p:nvSpPr>
        <p:spPr>
          <a:xfrm>
            <a:off x="2607325" y="4548757"/>
            <a:ext cx="424180" cy="225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雇主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4" name="textbox 454"/>
          <p:cNvSpPr/>
          <p:nvPr/>
        </p:nvSpPr>
        <p:spPr>
          <a:xfrm>
            <a:off x="5902705" y="3405911"/>
            <a:ext cx="325754" cy="1847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200" kern="0" spc="-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社保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6" name="textbox 456"/>
          <p:cNvSpPr/>
          <p:nvPr/>
        </p:nvSpPr>
        <p:spPr>
          <a:xfrm>
            <a:off x="10026523" y="5008092"/>
            <a:ext cx="320675" cy="187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50" dirty="0">
                <a:solidFill>
                  <a:srgbClr val="1495D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8" name="textbox 458"/>
          <p:cNvSpPr/>
          <p:nvPr/>
        </p:nvSpPr>
        <p:spPr>
          <a:xfrm>
            <a:off x="9562312" y="3016377"/>
            <a:ext cx="320040" cy="186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200" kern="0" spc="-50" dirty="0">
                <a:solidFill>
                  <a:srgbClr val="EA6C7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0" name="textbox 460"/>
          <p:cNvSpPr/>
          <p:nvPr/>
        </p:nvSpPr>
        <p:spPr>
          <a:xfrm>
            <a:off x="1629549" y="3895026"/>
            <a:ext cx="325120" cy="185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200" kern="0" spc="-30" dirty="0">
                <a:solidFill>
                  <a:srgbClr val="00B6B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2" name="textbox 462"/>
          <p:cNvSpPr/>
          <p:nvPr/>
        </p:nvSpPr>
        <p:spPr>
          <a:xfrm>
            <a:off x="1620735" y="5025618"/>
            <a:ext cx="217170" cy="158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1100" kern="0" spc="-30" dirty="0">
                <a:solidFill>
                  <a:srgbClr val="00B6B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HR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64" name="picture 464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600000">
            <a:off x="11260428" y="3380232"/>
            <a:ext cx="9525" cy="867854"/>
          </a:xfrm>
          <a:prstGeom prst="rect">
            <a:avLst/>
          </a:prstGeom>
        </p:spPr>
      </p:pic>
      <p:pic>
        <p:nvPicPr>
          <p:cNvPr id="466" name="picture 46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1600000">
            <a:off x="832383" y="3368040"/>
            <a:ext cx="9524" cy="867346"/>
          </a:xfrm>
          <a:prstGeom prst="rect">
            <a:avLst/>
          </a:prstGeom>
        </p:spPr>
      </p:pic>
      <p:sp>
        <p:nvSpPr>
          <p:cNvPr id="468" name="textbox 468"/>
          <p:cNvSpPr/>
          <p:nvPr/>
        </p:nvSpPr>
        <p:spPr>
          <a:xfrm>
            <a:off x="11601830" y="6571412"/>
            <a:ext cx="71755" cy="1485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965"/>
              </a:lnSpc>
            </a:pPr>
            <a:r>
              <a:rPr sz="800" kern="0" spc="-10" dirty="0">
                <a:solidFill>
                  <a:srgbClr val="FFFFFF">
                    <a:alpha val="100000"/>
                  </a:srgb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9</a:t>
            </a:r>
            <a:endParaRPr sz="800" dirty="0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470" name="path 470"/>
          <p:cNvSpPr/>
          <p:nvPr/>
        </p:nvSpPr>
        <p:spPr>
          <a:xfrm>
            <a:off x="7423289" y="4358995"/>
            <a:ext cx="209093" cy="12471"/>
          </a:xfrm>
          <a:custGeom>
            <a:avLst/>
            <a:gdLst/>
            <a:ahLst/>
            <a:cxnLst/>
            <a:rect l="0" t="0" r="0" b="0"/>
            <a:pathLst>
              <a:path w="329" h="19">
                <a:moveTo>
                  <a:pt x="319" y="19"/>
                </a:move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0" y="14"/>
                  <a:pt x="0" y="9"/>
                </a:cubicBezTo>
                <a:cubicBezTo>
                  <a:pt x="0" y="0"/>
                  <a:pt x="4" y="0"/>
                  <a:pt x="9" y="0"/>
                </a:cubicBezTo>
                <a:cubicBezTo>
                  <a:pt x="319" y="0"/>
                  <a:pt x="319" y="0"/>
                  <a:pt x="319" y="0"/>
                </a:cubicBezTo>
                <a:cubicBezTo>
                  <a:pt x="324" y="0"/>
                  <a:pt x="329" y="0"/>
                  <a:pt x="329" y="9"/>
                </a:cubicBezTo>
                <a:cubicBezTo>
                  <a:pt x="329" y="14"/>
                  <a:pt x="324" y="19"/>
                  <a:pt x="319" y="19"/>
                </a:cubicBezTo>
              </a:path>
            </a:pathLst>
          </a:custGeom>
          <a:solidFill>
            <a:srgbClr val="D61F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2" name="path 472"/>
          <p:cNvSpPr/>
          <p:nvPr/>
        </p:nvSpPr>
        <p:spPr>
          <a:xfrm>
            <a:off x="4285665" y="4173639"/>
            <a:ext cx="109830" cy="17741"/>
          </a:xfrm>
          <a:custGeom>
            <a:avLst/>
            <a:gdLst/>
            <a:ahLst/>
            <a:cxnLst/>
            <a:rect l="0" t="0" r="0" b="0"/>
            <a:pathLst>
              <a:path w="172" h="27">
                <a:moveTo>
                  <a:pt x="117" y="27"/>
                </a:moveTo>
                <a:cubicBezTo>
                  <a:pt x="16" y="27"/>
                  <a:pt x="16" y="27"/>
                  <a:pt x="16" y="27"/>
                </a:cubicBezTo>
                <a:cubicBezTo>
                  <a:pt x="5" y="27"/>
                  <a:pt x="0" y="22"/>
                  <a:pt x="0" y="11"/>
                </a:cubicBezTo>
                <a:cubicBezTo>
                  <a:pt x="0" y="5"/>
                  <a:pt x="5" y="0"/>
                  <a:pt x="1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2" y="0"/>
                  <a:pt x="128" y="5"/>
                  <a:pt x="128" y="11"/>
                </a:cubicBezTo>
                <a:cubicBezTo>
                  <a:pt x="128" y="22"/>
                  <a:pt x="122" y="27"/>
                  <a:pt x="117" y="27"/>
                </a:cubicBezTo>
              </a:path>
              <a:path w="172" h="27">
                <a:moveTo>
                  <a:pt x="172" y="16"/>
                </a:moveTo>
                <a:cubicBezTo>
                  <a:pt x="172" y="22"/>
                  <a:pt x="167" y="27"/>
                  <a:pt x="161" y="27"/>
                </a:cubicBezTo>
                <a:cubicBezTo>
                  <a:pt x="156" y="27"/>
                  <a:pt x="150" y="22"/>
                  <a:pt x="150" y="16"/>
                </a:cubicBezTo>
                <a:cubicBezTo>
                  <a:pt x="150" y="11"/>
                  <a:pt x="156" y="5"/>
                  <a:pt x="161" y="5"/>
                </a:cubicBezTo>
                <a:cubicBezTo>
                  <a:pt x="167" y="5"/>
                  <a:pt x="172" y="11"/>
                  <a:pt x="172" y="16"/>
                </a:cubicBezTo>
              </a:path>
            </a:pathLst>
          </a:custGeom>
          <a:solidFill>
            <a:srgbClr val="D61F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4" name="path 474"/>
          <p:cNvSpPr/>
          <p:nvPr/>
        </p:nvSpPr>
        <p:spPr>
          <a:xfrm>
            <a:off x="7588694" y="4212373"/>
            <a:ext cx="12483" cy="81102"/>
          </a:xfrm>
          <a:custGeom>
            <a:avLst/>
            <a:gdLst/>
            <a:ahLst/>
            <a:cxnLst/>
            <a:rect l="0" t="0" r="0" b="0"/>
            <a:pathLst>
              <a:path w="19" h="127">
                <a:moveTo>
                  <a:pt x="9" y="127"/>
                </a:moveTo>
                <a:cubicBezTo>
                  <a:pt x="4" y="127"/>
                  <a:pt x="0" y="122"/>
                  <a:pt x="0" y="117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9" y="4"/>
                  <a:pt x="19" y="9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9" y="122"/>
                  <a:pt x="14" y="127"/>
                  <a:pt x="9" y="127"/>
                </a:cubicBezTo>
              </a:path>
            </a:pathLst>
          </a:custGeom>
          <a:solidFill>
            <a:srgbClr val="D61F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76" name="picture 476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1600000">
            <a:off x="4381322" y="3776281"/>
            <a:ext cx="17716" cy="17729"/>
          </a:xfrm>
          <a:prstGeom prst="rect">
            <a:avLst/>
          </a:prstGeom>
        </p:spPr>
      </p:pic>
      <p:sp>
        <p:nvSpPr>
          <p:cNvPr id="478" name="path 478"/>
          <p:cNvSpPr/>
          <p:nvPr/>
        </p:nvSpPr>
        <p:spPr>
          <a:xfrm>
            <a:off x="6805485" y="4595278"/>
            <a:ext cx="16027" cy="16078"/>
          </a:xfrm>
          <a:custGeom>
            <a:avLst/>
            <a:gdLst/>
            <a:ahLst/>
            <a:cxnLst/>
            <a:rect l="0" t="0" r="0" b="0"/>
            <a:pathLst>
              <a:path w="25" h="25">
                <a:moveTo>
                  <a:pt x="25" y="10"/>
                </a:moveTo>
                <a:cubicBezTo>
                  <a:pt x="25" y="20"/>
                  <a:pt x="15" y="25"/>
                  <a:pt x="10" y="25"/>
                </a:cubicBezTo>
                <a:cubicBezTo>
                  <a:pt x="5" y="25"/>
                  <a:pt x="0" y="20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5" y="0"/>
                  <a:pt x="25" y="5"/>
                  <a:pt x="25" y="10"/>
                </a:cubicBezTo>
              </a:path>
            </a:pathLst>
          </a:custGeom>
          <a:solidFill>
            <a:srgbClr val="D61F2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000" advTm="10000">
        <p15:prstTrans prst="pageCurlDouble"/>
      </p:transition>
    </mc:Choice>
    <mc:Fallback>
      <p:transition spd="slow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4748</Words>
  <Application>WPS 演示</Application>
  <PresentationFormat/>
  <Paragraphs>697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Arial</vt:lpstr>
      <vt:lpstr>微软雅黑</vt:lpstr>
      <vt:lpstr>华文宋体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王健</cp:lastModifiedBy>
  <cp:revision>8</cp:revision>
  <dcterms:created xsi:type="dcterms:W3CDTF">2025-09-24T02:44:00Z</dcterms:created>
  <dcterms:modified xsi:type="dcterms:W3CDTF">2025-10-16T03:45:17Z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wqlLaW5nc29mdCBQREYgdG8gV1BTIDExMA</vt:lpwstr>
  </property>
  <property fmtid="{D5CDD505-2E9C-101B-9397-08002B2CF9AE}" pid="3" name="Created">
    <vt:filetime>2025-09-25T10:43:15Z</vt:filetime>
  </property>
  <property fmtid="{D5CDD505-2E9C-101B-9397-08002B2CF9AE}" pid="4" name="ICV">
    <vt:lpwstr>DA3C9E84BA054BBAB46EEA6F884726C6_13</vt:lpwstr>
  </property>
  <property fmtid="{D5CDD505-2E9C-101B-9397-08002B2CF9AE}" pid="5" name="KSOProductBuildVer">
    <vt:lpwstr>2052-12.1.0.22529</vt:lpwstr>
  </property>
</Properties>
</file>